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1956" y="12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ADD4A-11F7-4287-B913-1F01750D543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86E8-1541-4661-88FE-CEB7733D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2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311D-F189-4F5E-8A8B-4D3C918105ED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11A1F-CA72-44B8-90E2-693BB0C9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1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A1FB-6739-4419-9F12-904DE296F076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5497580"/>
            <a:ext cx="30403800" cy="26354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Stuart Husted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Miguel Pabon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Jennifer Campbell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Adam Josserand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Joe Knight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Raymond Anderson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14355077"/>
            <a:ext cx="4724399" cy="482941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8851" y="5715000"/>
            <a:ext cx="5125508" cy="3992295"/>
          </a:xfrm>
          <a:prstGeom prst="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IR System</a:t>
            </a:r>
            <a:endParaRPr lang="en-US" sz="3600">
              <a:effectLst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9356" y="12179187"/>
            <a:ext cx="11925155" cy="831861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Microcontroller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5715000"/>
            <a:ext cx="6804554" cy="555148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Packaging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5087600"/>
            <a:ext cx="35937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A</a:t>
            </a:r>
            <a:r>
              <a:rPr lang="en-US" sz="3600" dirty="0" smtClean="0">
                <a:effectLst/>
                <a:ea typeface="Calibri"/>
                <a:cs typeface="Times New Roman"/>
              </a:rPr>
              <a:t>udio Control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96522" y="8553364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Receive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96522" y="7086601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Transmit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21000302"/>
            <a:ext cx="5496718" cy="870073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Power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40600" y="18669000"/>
            <a:ext cx="3534833" cy="1474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Motion control logic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50925" y="15137129"/>
            <a:ext cx="3393137" cy="11679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 Logic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36811" y="15213818"/>
            <a:ext cx="3976687" cy="23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Control</a:t>
            </a:r>
            <a:r>
              <a:rPr lang="en-US" sz="3600" dirty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Loop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164800" y="21259800"/>
            <a:ext cx="5257800" cy="460995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Motion Control 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799" y="26736900"/>
            <a:ext cx="3755762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Voltage </a:t>
            </a:r>
            <a:r>
              <a:rPr lang="en-US" sz="3600" dirty="0" smtClean="0">
                <a:ea typeface="Calibri"/>
                <a:cs typeface="Times New Roman"/>
              </a:rPr>
              <a:t>Meter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5369" y="25216114"/>
            <a:ext cx="3723834" cy="911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B</a:t>
            </a:r>
            <a:r>
              <a:rPr lang="en-US" sz="3600" dirty="0" smtClean="0">
                <a:effectLst/>
                <a:ea typeface="Calibri"/>
                <a:cs typeface="Times New Roman"/>
              </a:rPr>
              <a:t>attery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5368" y="23305726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3.3V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Regulator 15 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4936317" y="4156668"/>
            <a:ext cx="3510287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2143449" y="418338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864267" y="22010867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Toggle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Switch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64267" y="23904222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Accelerometer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784755" y="5715000"/>
            <a:ext cx="4624740" cy="46466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Visual Display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67696" y="89764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Display Driver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640800" y="12496800"/>
            <a:ext cx="2061986" cy="150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Display Logic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6054" y="16464006"/>
            <a:ext cx="24963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Amplifier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30892" y="17835603"/>
            <a:ext cx="2380764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Speakers</a:t>
            </a: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25399956" y="12671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1200" y="6477000"/>
            <a:ext cx="5699920" cy="10577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Shield Construction/Body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7440" y="8025891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PCB Design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8441122" y="9166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727715" y="24680190"/>
            <a:ext cx="4389085" cy="359001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Bluetooth System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403076" y="18897600"/>
            <a:ext cx="3903724" cy="1219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Bluetooth Logic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257940" y="25962333"/>
            <a:ext cx="3328635" cy="15706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Bluetooth Module</a:t>
            </a:r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1219200" y="3646528"/>
            <a:ext cx="184730" cy="6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16" name="Rectangle 115"/>
          <p:cNvSpPr/>
          <p:nvPr/>
        </p:nvSpPr>
        <p:spPr>
          <a:xfrm>
            <a:off x="25167695" y="76810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Display </a:t>
            </a:r>
            <a:r>
              <a:rPr lang="en-US" sz="3600" dirty="0" smtClean="0">
                <a:ea typeface="Calibri"/>
                <a:cs typeface="Times New Roman"/>
              </a:rPr>
              <a:t>Screen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222200" y="6400800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LEDs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22707600" y="6781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8517321" y="784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19050000" y="7489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506883" y="12954000"/>
            <a:ext cx="3765343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Tra</a:t>
            </a:r>
            <a:r>
              <a:rPr lang="en-US" sz="3600" b="1" dirty="0" smtClean="0">
                <a:ea typeface="Calibri"/>
                <a:cs typeface="Times New Roman"/>
              </a:rPr>
              <a:t>nsmit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678400" y="12954000"/>
            <a:ext cx="3673357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Receive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374100" y="16373808"/>
            <a:ext cx="2247900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Haptic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5851555" y="13792200"/>
            <a:ext cx="4552245" cy="3088503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Haptic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317841" y="14806614"/>
            <a:ext cx="3704959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Vibration Motor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2380263" y="16967638"/>
            <a:ext cx="3393137" cy="14727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Control Logic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41" name="Text Box 2"/>
          <p:cNvSpPr txBox="1">
            <a:spLocks noChangeArrowheads="1"/>
          </p:cNvSpPr>
          <p:nvPr/>
        </p:nvSpPr>
        <p:spPr bwMode="auto">
          <a:xfrm>
            <a:off x="23164800" y="134334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2" name="Text Box 2"/>
          <p:cNvSpPr txBox="1">
            <a:spLocks noChangeArrowheads="1"/>
          </p:cNvSpPr>
          <p:nvPr/>
        </p:nvSpPr>
        <p:spPr bwMode="auto">
          <a:xfrm>
            <a:off x="19888200" y="15240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3" name="Text Box 2"/>
          <p:cNvSpPr txBox="1">
            <a:spLocks noChangeArrowheads="1"/>
          </p:cNvSpPr>
          <p:nvPr/>
        </p:nvSpPr>
        <p:spPr bwMode="auto">
          <a:xfrm>
            <a:off x="5820038" y="2403510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4" name="Text Box 2"/>
          <p:cNvSpPr txBox="1">
            <a:spLocks noChangeArrowheads="1"/>
          </p:cNvSpPr>
          <p:nvPr/>
        </p:nvSpPr>
        <p:spPr bwMode="auto">
          <a:xfrm>
            <a:off x="5333999" y="256161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5" name="Text Box 2"/>
          <p:cNvSpPr txBox="1">
            <a:spLocks noChangeArrowheads="1"/>
          </p:cNvSpPr>
          <p:nvPr/>
        </p:nvSpPr>
        <p:spPr bwMode="auto">
          <a:xfrm>
            <a:off x="5428720" y="272925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6" name="Text Box 2"/>
          <p:cNvSpPr txBox="1">
            <a:spLocks noChangeArrowheads="1"/>
          </p:cNvSpPr>
          <p:nvPr/>
        </p:nvSpPr>
        <p:spPr bwMode="auto">
          <a:xfrm>
            <a:off x="19050000" y="8937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7" name="Text Box 2"/>
          <p:cNvSpPr txBox="1">
            <a:spLocks noChangeArrowheads="1"/>
          </p:cNvSpPr>
          <p:nvPr/>
        </p:nvSpPr>
        <p:spPr bwMode="auto">
          <a:xfrm>
            <a:off x="16764000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8" name="Text Box 2"/>
          <p:cNvSpPr txBox="1">
            <a:spLocks noChangeArrowheads="1"/>
          </p:cNvSpPr>
          <p:nvPr/>
        </p:nvSpPr>
        <p:spPr bwMode="auto">
          <a:xfrm>
            <a:off x="20821121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546115" y="27851249"/>
            <a:ext cx="4389085" cy="323835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Detection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Unit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15258521" y="17929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1076337" y="28915723"/>
            <a:ext cx="3328635" cy="15706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dB Detection Circuit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253" name="Text Box 2"/>
          <p:cNvSpPr txBox="1">
            <a:spLocks noChangeArrowheads="1"/>
          </p:cNvSpPr>
          <p:nvPr/>
        </p:nvSpPr>
        <p:spPr bwMode="auto">
          <a:xfrm>
            <a:off x="13810721" y="29968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038083" y="9587987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Microcontroller Selection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259300" y="18534078"/>
            <a:ext cx="2247900" cy="1506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Toggle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271" name="Text Box 2"/>
          <p:cNvSpPr txBox="1">
            <a:spLocks noChangeArrowheads="1"/>
          </p:cNvSpPr>
          <p:nvPr/>
        </p:nvSpPr>
        <p:spPr bwMode="auto">
          <a:xfrm>
            <a:off x="27374321" y="22631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>
            <a:off x="27203400" y="24558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23042033" y="19681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4" name="Text Box 2"/>
          <p:cNvSpPr txBox="1">
            <a:spLocks noChangeArrowheads="1"/>
          </p:cNvSpPr>
          <p:nvPr/>
        </p:nvSpPr>
        <p:spPr bwMode="auto">
          <a:xfrm>
            <a:off x="18992321" y="19507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5" name="Text Box 2"/>
          <p:cNvSpPr txBox="1">
            <a:spLocks noChangeArrowheads="1"/>
          </p:cNvSpPr>
          <p:nvPr/>
        </p:nvSpPr>
        <p:spPr bwMode="auto">
          <a:xfrm>
            <a:off x="296603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6" name="Text Box 2"/>
          <p:cNvSpPr txBox="1">
            <a:spLocks noChangeArrowheads="1"/>
          </p:cNvSpPr>
          <p:nvPr/>
        </p:nvSpPr>
        <p:spPr bwMode="auto">
          <a:xfrm>
            <a:off x="23088600" y="17373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15773400" y="1958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8" name="Text Box 2"/>
          <p:cNvSpPr txBox="1">
            <a:spLocks noChangeArrowheads="1"/>
          </p:cNvSpPr>
          <p:nvPr/>
        </p:nvSpPr>
        <p:spPr bwMode="auto">
          <a:xfrm>
            <a:off x="152585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9" name="Text Box 2"/>
          <p:cNvSpPr txBox="1">
            <a:spLocks noChangeArrowheads="1"/>
          </p:cNvSpPr>
          <p:nvPr/>
        </p:nvSpPr>
        <p:spPr bwMode="auto">
          <a:xfrm>
            <a:off x="19220921" y="2707323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0" name="Text Box 2"/>
          <p:cNvSpPr txBox="1">
            <a:spLocks noChangeArrowheads="1"/>
          </p:cNvSpPr>
          <p:nvPr/>
        </p:nvSpPr>
        <p:spPr bwMode="auto">
          <a:xfrm>
            <a:off x="7315200" y="1813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1" name="Text Box 2"/>
          <p:cNvSpPr txBox="1">
            <a:spLocks noChangeArrowheads="1"/>
          </p:cNvSpPr>
          <p:nvPr/>
        </p:nvSpPr>
        <p:spPr bwMode="auto">
          <a:xfrm>
            <a:off x="7239000" y="16764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2" name="Text Box 2"/>
          <p:cNvSpPr txBox="1">
            <a:spLocks noChangeArrowheads="1"/>
          </p:cNvSpPr>
          <p:nvPr/>
        </p:nvSpPr>
        <p:spPr bwMode="auto">
          <a:xfrm>
            <a:off x="7772400" y="1546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3" name="Text Box 2"/>
          <p:cNvSpPr txBox="1">
            <a:spLocks noChangeArrowheads="1"/>
          </p:cNvSpPr>
          <p:nvPr/>
        </p:nvSpPr>
        <p:spPr bwMode="auto">
          <a:xfrm>
            <a:off x="28498800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9" name="Text Box 2"/>
          <p:cNvSpPr txBox="1">
            <a:spLocks noChangeArrowheads="1"/>
          </p:cNvSpPr>
          <p:nvPr/>
        </p:nvSpPr>
        <p:spPr bwMode="auto">
          <a:xfrm>
            <a:off x="7181321" y="10820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0" name="Text Box 2"/>
          <p:cNvSpPr txBox="1">
            <a:spLocks noChangeArrowheads="1"/>
          </p:cNvSpPr>
          <p:nvPr/>
        </p:nvSpPr>
        <p:spPr bwMode="auto">
          <a:xfrm>
            <a:off x="7010400" y="9525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7086600" y="815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7105121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5" name="Text Box 2"/>
          <p:cNvSpPr txBox="1">
            <a:spLocks noChangeArrowheads="1"/>
          </p:cNvSpPr>
          <p:nvPr/>
        </p:nvSpPr>
        <p:spPr bwMode="auto">
          <a:xfrm>
            <a:off x="18059400" y="10210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7" name="Text Box 2"/>
          <p:cNvSpPr txBox="1">
            <a:spLocks noChangeArrowheads="1"/>
          </p:cNvSpPr>
          <p:nvPr/>
        </p:nvSpPr>
        <p:spPr bwMode="auto">
          <a:xfrm>
            <a:off x="14020800" y="108966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8" name="Text Box 2"/>
          <p:cNvSpPr txBox="1">
            <a:spLocks noChangeArrowheads="1"/>
          </p:cNvSpPr>
          <p:nvPr/>
        </p:nvSpPr>
        <p:spPr bwMode="auto">
          <a:xfrm>
            <a:off x="90678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9" name="Text Box 2"/>
          <p:cNvSpPr txBox="1">
            <a:spLocks noChangeArrowheads="1"/>
          </p:cNvSpPr>
          <p:nvPr/>
        </p:nvSpPr>
        <p:spPr bwMode="auto">
          <a:xfrm>
            <a:off x="242316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1" name="Text Box 2"/>
          <p:cNvSpPr txBox="1">
            <a:spLocks noChangeArrowheads="1"/>
          </p:cNvSpPr>
          <p:nvPr/>
        </p:nvSpPr>
        <p:spPr bwMode="auto">
          <a:xfrm>
            <a:off x="9753600" y="170910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2" name="Text Box 2"/>
          <p:cNvSpPr txBox="1">
            <a:spLocks noChangeArrowheads="1"/>
          </p:cNvSpPr>
          <p:nvPr/>
        </p:nvSpPr>
        <p:spPr bwMode="auto">
          <a:xfrm>
            <a:off x="14401800" y="21434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7" name="Text Box 2"/>
          <p:cNvSpPr txBox="1">
            <a:spLocks noChangeArrowheads="1"/>
          </p:cNvSpPr>
          <p:nvPr/>
        </p:nvSpPr>
        <p:spPr bwMode="auto">
          <a:xfrm>
            <a:off x="24969919" y="18745201"/>
            <a:ext cx="4357085" cy="6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I2C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8" name="Right Arrow 267"/>
          <p:cNvSpPr/>
          <p:nvPr/>
        </p:nvSpPr>
        <p:spPr>
          <a:xfrm>
            <a:off x="22498050" y="8816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0" name="Text Box 2"/>
          <p:cNvSpPr txBox="1">
            <a:spLocks noChangeArrowheads="1"/>
          </p:cNvSpPr>
          <p:nvPr/>
        </p:nvSpPr>
        <p:spPr bwMode="auto">
          <a:xfrm>
            <a:off x="18443866" y="21282040"/>
            <a:ext cx="3105937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Logic Level High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1" name="Right Arrow 330"/>
          <p:cNvSpPr/>
          <p:nvPr/>
        </p:nvSpPr>
        <p:spPr>
          <a:xfrm>
            <a:off x="1828800" y="159797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3.3-5VDC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2" name="Right Arrow 331"/>
          <p:cNvSpPr/>
          <p:nvPr/>
        </p:nvSpPr>
        <p:spPr>
          <a:xfrm>
            <a:off x="20878094" y="22913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3" name="Right Arrow 332"/>
          <p:cNvSpPr/>
          <p:nvPr/>
        </p:nvSpPr>
        <p:spPr>
          <a:xfrm flipH="1">
            <a:off x="20116799" y="26365199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5" name="Right Arrow 334"/>
          <p:cNvSpPr/>
          <p:nvPr/>
        </p:nvSpPr>
        <p:spPr>
          <a:xfrm>
            <a:off x="12496800" y="5943600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8" name="Text Box 2"/>
          <p:cNvSpPr txBox="1">
            <a:spLocks noChangeArrowheads="1"/>
          </p:cNvSpPr>
          <p:nvPr/>
        </p:nvSpPr>
        <p:spPr bwMode="auto">
          <a:xfrm>
            <a:off x="1295400" y="177006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Out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1" name="Text Box 2"/>
          <p:cNvSpPr txBox="1">
            <a:spLocks noChangeArrowheads="1"/>
          </p:cNvSpPr>
          <p:nvPr/>
        </p:nvSpPr>
        <p:spPr bwMode="auto">
          <a:xfrm>
            <a:off x="16840200" y="321024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In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5" name="Right Arrow 344"/>
          <p:cNvSpPr/>
          <p:nvPr/>
        </p:nvSpPr>
        <p:spPr>
          <a:xfrm>
            <a:off x="7296180" y="2080260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7249318" y="2275682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8" name="Right Arrow 347"/>
          <p:cNvSpPr/>
          <p:nvPr/>
        </p:nvSpPr>
        <p:spPr>
          <a:xfrm flipH="1">
            <a:off x="14935200" y="29924362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90" name="Up Arrow 289"/>
          <p:cNvSpPr/>
          <p:nvPr/>
        </p:nvSpPr>
        <p:spPr>
          <a:xfrm>
            <a:off x="27000156" y="16880703"/>
            <a:ext cx="2026400" cy="1653376"/>
          </a:xfrm>
          <a:prstGeom prst="upArrow">
            <a:avLst>
              <a:gd name="adj1" fmla="val 50000"/>
              <a:gd name="adj2" fmla="val 41265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3.3-5VDC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3" name="Text Box 2"/>
          <p:cNvSpPr txBox="1">
            <a:spLocks noChangeArrowheads="1"/>
          </p:cNvSpPr>
          <p:nvPr/>
        </p:nvSpPr>
        <p:spPr bwMode="auto">
          <a:xfrm>
            <a:off x="28346400" y="26746200"/>
            <a:ext cx="24384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User Input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30556200" y="27355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 Box 2"/>
          <p:cNvSpPr txBox="1">
            <a:spLocks noChangeArrowheads="1"/>
          </p:cNvSpPr>
          <p:nvPr/>
        </p:nvSpPr>
        <p:spPr bwMode="auto">
          <a:xfrm>
            <a:off x="29327005" y="367984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Visual Out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3442"/>
              </p:ext>
            </p:extLst>
          </p:nvPr>
        </p:nvGraphicFramePr>
        <p:xfrm>
          <a:off x="23042033" y="27851248"/>
          <a:ext cx="7514167" cy="369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4167"/>
              </a:tblGrid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Stuart </a:t>
                      </a:r>
                      <a:r>
                        <a:rPr lang="en-US" sz="3200" dirty="0" smtClean="0">
                          <a:effectLst/>
                        </a:rPr>
                        <a:t>Husted, LE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Miguel </a:t>
                      </a:r>
                      <a:r>
                        <a:rPr lang="en-US" sz="3200" dirty="0" smtClean="0">
                          <a:effectLst/>
                        </a:rPr>
                        <a:t>Pabon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Jennifer </a:t>
                      </a:r>
                      <a:r>
                        <a:rPr lang="en-US" sz="3200" dirty="0" smtClean="0">
                          <a:effectLst/>
                        </a:rPr>
                        <a:t>Campbell, PM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Adam </a:t>
                      </a:r>
                      <a:r>
                        <a:rPr lang="en-US" sz="3200" dirty="0" err="1">
                          <a:effectLst/>
                        </a:rPr>
                        <a:t>Josserand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Joe Knight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Raymond Anderson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311" name="Rectangle 310"/>
          <p:cNvSpPr/>
          <p:nvPr/>
        </p:nvSpPr>
        <p:spPr>
          <a:xfrm>
            <a:off x="3119535" y="457200"/>
            <a:ext cx="26674665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ARCANE TESTUDO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</a:t>
            </a:r>
            <a:endParaRPr lang="en-US" sz="13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85369" y="28246194"/>
            <a:ext cx="3808018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Battery  Charger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9" name="Text Box 2"/>
          <p:cNvSpPr txBox="1">
            <a:spLocks noChangeArrowheads="1"/>
          </p:cNvSpPr>
          <p:nvPr/>
        </p:nvSpPr>
        <p:spPr bwMode="auto">
          <a:xfrm>
            <a:off x="5428720" y="2876305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09800" y="21869400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5</a:t>
            </a:r>
            <a:r>
              <a:rPr lang="en-US" sz="3600" dirty="0" smtClean="0">
                <a:ea typeface="Calibri"/>
                <a:cs typeface="Times New Roman"/>
              </a:rPr>
              <a:t>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dirty="0">
                <a:effectLst/>
                <a:ea typeface="Calibri"/>
                <a:cs typeface="Times New Roman"/>
              </a:rPr>
              <a:t>Regulator 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 20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19535" y="24231600"/>
            <a:ext cx="0" cy="98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0"/>
            <a:endCxn id="136" idx="3"/>
          </p:cNvCxnSpPr>
          <p:nvPr/>
        </p:nvCxnSpPr>
        <p:spPr>
          <a:xfrm rot="5400000" flipH="1" flipV="1">
            <a:off x="3427790" y="22951834"/>
            <a:ext cx="2883777" cy="1644785"/>
          </a:xfrm>
          <a:prstGeom prst="bentConnector4">
            <a:avLst>
              <a:gd name="adj1" fmla="val 20834"/>
              <a:gd name="adj2" fmla="val 1347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3" idx="3"/>
            <a:endCxn id="22" idx="3"/>
          </p:cNvCxnSpPr>
          <p:nvPr/>
        </p:nvCxnSpPr>
        <p:spPr>
          <a:xfrm flipH="1" flipV="1">
            <a:off x="5909203" y="25671707"/>
            <a:ext cx="84184" cy="3091352"/>
          </a:xfrm>
          <a:prstGeom prst="bentConnector3">
            <a:avLst>
              <a:gd name="adj1" fmla="val -5657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90883" y="26325224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LEDs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1" idx="1"/>
          </p:cNvCxnSpPr>
          <p:nvPr/>
        </p:nvCxnSpPr>
        <p:spPr>
          <a:xfrm flipH="1">
            <a:off x="685800" y="27253765"/>
            <a:ext cx="15239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6466858" y="26725184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4" name="Text Box 2"/>
          <p:cNvSpPr txBox="1">
            <a:spLocks noChangeArrowheads="1"/>
          </p:cNvSpPr>
          <p:nvPr/>
        </p:nvSpPr>
        <p:spPr bwMode="auto">
          <a:xfrm>
            <a:off x="2285998" y="24460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6294431" y="2319341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3048000" y="26136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72153" y="26173031"/>
            <a:ext cx="0" cy="552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6" idx="2"/>
            <a:endCxn id="97" idx="1"/>
          </p:cNvCxnSpPr>
          <p:nvPr/>
        </p:nvCxnSpPr>
        <p:spPr>
          <a:xfrm rot="16200000" flipH="1">
            <a:off x="11991014" y="22480721"/>
            <a:ext cx="6630851" cy="190300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7" idx="2"/>
          </p:cNvCxnSpPr>
          <p:nvPr/>
        </p:nvCxnSpPr>
        <p:spPr>
          <a:xfrm rot="16200000" flipH="1">
            <a:off x="16677560" y="28777661"/>
            <a:ext cx="5080637" cy="2591240"/>
          </a:xfrm>
          <a:prstGeom prst="bentConnector3">
            <a:avLst>
              <a:gd name="adj1" fmla="val 291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 Box 2"/>
          <p:cNvSpPr txBox="1">
            <a:spLocks noChangeArrowheads="1"/>
          </p:cNvSpPr>
          <p:nvPr/>
        </p:nvSpPr>
        <p:spPr bwMode="auto">
          <a:xfrm>
            <a:off x="20726400" y="32102441"/>
            <a:ext cx="4673556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MIRP 2.0 Packets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9" name="Elbow Connector 58"/>
          <p:cNvCxnSpPr>
            <a:stCxn id="96" idx="3"/>
          </p:cNvCxnSpPr>
          <p:nvPr/>
        </p:nvCxnSpPr>
        <p:spPr>
          <a:xfrm flipV="1">
            <a:off x="16306800" y="17525418"/>
            <a:ext cx="533400" cy="1981781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8" idx="1"/>
            <a:endCxn id="12" idx="3"/>
          </p:cNvCxnSpPr>
          <p:nvPr/>
        </p:nvCxnSpPr>
        <p:spPr>
          <a:xfrm rot="10800000">
            <a:off x="8318147" y="15504298"/>
            <a:ext cx="4032778" cy="21681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52" idx="0"/>
          </p:cNvCxnSpPr>
          <p:nvPr/>
        </p:nvCxnSpPr>
        <p:spPr>
          <a:xfrm rot="16200000" flipH="1">
            <a:off x="6251246" y="16191023"/>
            <a:ext cx="543011" cy="295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  <a:endCxn id="53" idx="0"/>
          </p:cNvCxnSpPr>
          <p:nvPr/>
        </p:nvCxnSpPr>
        <p:spPr>
          <a:xfrm flipH="1">
            <a:off x="6521274" y="17297401"/>
            <a:ext cx="2954" cy="5382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685800" y="18252301"/>
            <a:ext cx="4645092" cy="13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1" idx="1"/>
            <a:endCxn id="255" idx="2"/>
          </p:cNvCxnSpPr>
          <p:nvPr/>
        </p:nvCxnSpPr>
        <p:spPr>
          <a:xfrm rot="10800000">
            <a:off x="18383251" y="20040601"/>
            <a:ext cx="5481017" cy="254723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2" idx="3"/>
            <a:endCxn id="16" idx="3"/>
          </p:cNvCxnSpPr>
          <p:nvPr/>
        </p:nvCxnSpPr>
        <p:spPr>
          <a:xfrm flipH="1" flipV="1">
            <a:off x="23575433" y="19406235"/>
            <a:ext cx="4147694" cy="5074953"/>
          </a:xfrm>
          <a:prstGeom prst="bentConnector3">
            <a:avLst>
              <a:gd name="adj1" fmla="val -311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96" idx="0"/>
            <a:endCxn id="41" idx="3"/>
          </p:cNvCxnSpPr>
          <p:nvPr/>
        </p:nvCxnSpPr>
        <p:spPr>
          <a:xfrm rot="16200000" flipV="1">
            <a:off x="26793781" y="23517180"/>
            <a:ext cx="4767967" cy="29092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42" idx="2"/>
          </p:cNvCxnSpPr>
          <p:nvPr/>
        </p:nvCxnSpPr>
        <p:spPr>
          <a:xfrm rot="10800000">
            <a:off x="25793698" y="25058154"/>
            <a:ext cx="6286503" cy="237384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55" idx="0"/>
            <a:endCxn id="19" idx="2"/>
          </p:cNvCxnSpPr>
          <p:nvPr/>
        </p:nvCxnSpPr>
        <p:spPr>
          <a:xfrm rot="5400000" flipH="1" flipV="1">
            <a:off x="17949872" y="17958796"/>
            <a:ext cx="1008660" cy="14190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V="1">
            <a:off x="19627061" y="17569659"/>
            <a:ext cx="1131878" cy="10668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177" idx="1"/>
          </p:cNvCxnSpPr>
          <p:nvPr/>
        </p:nvCxnSpPr>
        <p:spPr>
          <a:xfrm>
            <a:off x="20513498" y="16369618"/>
            <a:ext cx="860602" cy="75745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77" idx="3"/>
            <a:endCxn id="179" idx="1"/>
          </p:cNvCxnSpPr>
          <p:nvPr/>
        </p:nvCxnSpPr>
        <p:spPr>
          <a:xfrm flipV="1">
            <a:off x="23622000" y="15559875"/>
            <a:ext cx="2695841" cy="156719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3" idx="1"/>
            <a:endCxn id="128" idx="0"/>
          </p:cNvCxnSpPr>
          <p:nvPr/>
        </p:nvCxnSpPr>
        <p:spPr>
          <a:xfrm rot="10800000" flipH="1" flipV="1">
            <a:off x="15196521" y="9002116"/>
            <a:ext cx="4318557" cy="3951884"/>
          </a:xfrm>
          <a:prstGeom prst="bentConnector4">
            <a:avLst>
              <a:gd name="adj1" fmla="val -18953"/>
              <a:gd name="adj2" fmla="val 4746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7" idx="0"/>
            <a:endCxn id="14" idx="1"/>
          </p:cNvCxnSpPr>
          <p:nvPr/>
        </p:nvCxnSpPr>
        <p:spPr>
          <a:xfrm rot="16200000" flipV="1">
            <a:off x="12583716" y="10148160"/>
            <a:ext cx="5418647" cy="193033"/>
          </a:xfrm>
          <a:prstGeom prst="bentConnector4">
            <a:avLst>
              <a:gd name="adj1" fmla="val 24629"/>
              <a:gd name="adj2" fmla="val 109373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4" idx="3"/>
            <a:endCxn id="35" idx="3"/>
          </p:cNvCxnSpPr>
          <p:nvPr/>
        </p:nvCxnSpPr>
        <p:spPr>
          <a:xfrm flipH="1" flipV="1">
            <a:off x="18446604" y="4602749"/>
            <a:ext cx="1124273" cy="2932604"/>
          </a:xfrm>
          <a:prstGeom prst="bentConnector3">
            <a:avLst>
              <a:gd name="adj1" fmla="val -675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1"/>
            <a:endCxn id="13" idx="3"/>
          </p:cNvCxnSpPr>
          <p:nvPr/>
        </p:nvCxnSpPr>
        <p:spPr>
          <a:xfrm rot="10800000" flipV="1">
            <a:off x="19570877" y="4629460"/>
            <a:ext cx="2572572" cy="437265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28" idx="2"/>
          </p:cNvCxnSpPr>
          <p:nvPr/>
        </p:nvCxnSpPr>
        <p:spPr>
          <a:xfrm rot="16200000" flipH="1">
            <a:off x="18949804" y="14577046"/>
            <a:ext cx="1202047" cy="71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9" idx="0"/>
            <a:endCxn id="127" idx="2"/>
          </p:cNvCxnSpPr>
          <p:nvPr/>
        </p:nvCxnSpPr>
        <p:spPr>
          <a:xfrm rot="16200000" flipV="1">
            <a:off x="16356332" y="13044995"/>
            <a:ext cx="1202047" cy="31356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52" idx="1"/>
            <a:endCxn id="189" idx="1"/>
          </p:cNvCxnSpPr>
          <p:nvPr/>
        </p:nvCxnSpPr>
        <p:spPr>
          <a:xfrm rot="10800000" flipH="1">
            <a:off x="11076337" y="17704020"/>
            <a:ext cx="1303926" cy="11997019"/>
          </a:xfrm>
          <a:prstGeom prst="bentConnector3">
            <a:avLst>
              <a:gd name="adj1" fmla="val -627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41" idx="0"/>
          </p:cNvCxnSpPr>
          <p:nvPr/>
        </p:nvCxnSpPr>
        <p:spPr>
          <a:xfrm rot="16200000" flipV="1">
            <a:off x="14857442" y="29014783"/>
            <a:ext cx="2632017" cy="354330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89" idx="3"/>
            <a:endCxn id="19" idx="1"/>
          </p:cNvCxnSpPr>
          <p:nvPr/>
        </p:nvCxnSpPr>
        <p:spPr>
          <a:xfrm flipV="1">
            <a:off x="15773400" y="16369618"/>
            <a:ext cx="763411" cy="133440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18" idx="3"/>
          </p:cNvCxnSpPr>
          <p:nvPr/>
        </p:nvCxnSpPr>
        <p:spPr>
          <a:xfrm rot="10800000">
            <a:off x="15744063" y="15721110"/>
            <a:ext cx="792749" cy="10375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49" idx="2"/>
          </p:cNvCxnSpPr>
          <p:nvPr/>
        </p:nvCxnSpPr>
        <p:spPr>
          <a:xfrm flipV="1">
            <a:off x="20492382" y="14003322"/>
            <a:ext cx="2179411" cy="165967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117" idx="1"/>
          </p:cNvCxnSpPr>
          <p:nvPr/>
        </p:nvCxnSpPr>
        <p:spPr>
          <a:xfrm rot="5400000" flipH="1" flipV="1">
            <a:off x="20806212" y="8080813"/>
            <a:ext cx="5631222" cy="320075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49" idx="3"/>
            <a:endCxn id="48" idx="2"/>
          </p:cNvCxnSpPr>
          <p:nvPr/>
        </p:nvCxnSpPr>
        <p:spPr>
          <a:xfrm flipV="1">
            <a:off x="23702786" y="9906000"/>
            <a:ext cx="3394340" cy="33440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8" idx="0"/>
            <a:endCxn id="116" idx="2"/>
          </p:cNvCxnSpPr>
          <p:nvPr/>
        </p:nvCxnSpPr>
        <p:spPr>
          <a:xfrm flipH="1" flipV="1">
            <a:off x="27097125" y="8610600"/>
            <a:ext cx="1" cy="365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5400000" flipH="1" flipV="1">
            <a:off x="27964941" y="5737416"/>
            <a:ext cx="3883415" cy="994302"/>
          </a:xfrm>
          <a:prstGeom prst="bentConnector3">
            <a:avLst>
              <a:gd name="adj1" fmla="val 6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190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Husted</dc:creator>
  <cp:lastModifiedBy>Stuart</cp:lastModifiedBy>
  <cp:revision>28</cp:revision>
  <cp:lastPrinted>2016-03-01T17:30:27Z</cp:lastPrinted>
  <dcterms:created xsi:type="dcterms:W3CDTF">2016-02-08T21:41:31Z</dcterms:created>
  <dcterms:modified xsi:type="dcterms:W3CDTF">2016-03-06T22:51:02Z</dcterms:modified>
</cp:coreProperties>
</file>