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1pPr>
    <a:lvl2pPr marL="1881012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2pPr>
    <a:lvl3pPr marL="3762024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3pPr>
    <a:lvl4pPr marL="5643037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4pPr>
    <a:lvl5pPr marL="7524049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5pPr>
    <a:lvl6pPr marL="9405061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6pPr>
    <a:lvl7pPr marL="11286073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7pPr>
    <a:lvl8pPr marL="13167086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8pPr>
    <a:lvl9pPr marL="15048098" algn="l" defTabSz="3762024" rtl="0" eaLnBrk="1" latinLnBrk="0" hangingPunct="1">
      <a:defRPr sz="7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708" y="1668"/>
      </p:cViewPr>
      <p:guideLst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ADD4A-11F7-4287-B913-1F01750D543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C86E8-1541-4661-88FE-CEB7733D7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2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5311D-F189-4F5E-8A8B-4D3C918105ED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11A1F-CA72-44B8-90E2-693BB0C9E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719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2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0226042"/>
            <a:ext cx="2798064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8653760"/>
            <a:ext cx="2304288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81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762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6430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524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1318265"/>
            <a:ext cx="740664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1318265"/>
            <a:ext cx="2167128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9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8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21153122"/>
            <a:ext cx="27980640" cy="6537960"/>
          </a:xfrm>
        </p:spPr>
        <p:txBody>
          <a:bodyPr anchor="t"/>
          <a:lstStyle>
            <a:lvl1pPr algn="l">
              <a:defRPr sz="16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13952225"/>
            <a:ext cx="27980640" cy="7200898"/>
          </a:xfrm>
        </p:spPr>
        <p:txBody>
          <a:bodyPr anchor="b"/>
          <a:lstStyle>
            <a:lvl1pPr marL="0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1pPr>
            <a:lvl2pPr marL="1881012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2pPr>
            <a:lvl3pPr marL="376202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3pPr>
            <a:lvl4pPr marL="5643037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4pPr>
            <a:lvl5pPr marL="752404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5pPr>
            <a:lvl6pPr marL="9405061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6pPr>
            <a:lvl7pPr marL="11286073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7pPr>
            <a:lvl8pPr marL="13167086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8pPr>
            <a:lvl9pPr marL="15048098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71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7680963"/>
            <a:ext cx="14538960" cy="21724622"/>
          </a:xfrm>
        </p:spPr>
        <p:txBody>
          <a:bodyPr/>
          <a:lstStyle>
            <a:lvl1pPr>
              <a:defRPr sz="11500"/>
            </a:lvl1pPr>
            <a:lvl2pPr>
              <a:defRPr sz="99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368542"/>
            <a:ext cx="14544677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10439400"/>
            <a:ext cx="14544677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7368542"/>
            <a:ext cx="14550390" cy="3070858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81012" indent="0">
              <a:buNone/>
              <a:defRPr sz="8200" b="1"/>
            </a:lvl2pPr>
            <a:lvl3pPr marL="3762024" indent="0">
              <a:buNone/>
              <a:defRPr sz="7400" b="1"/>
            </a:lvl3pPr>
            <a:lvl4pPr marL="5643037" indent="0">
              <a:buNone/>
              <a:defRPr sz="6600" b="1"/>
            </a:lvl4pPr>
            <a:lvl5pPr marL="7524049" indent="0">
              <a:buNone/>
              <a:defRPr sz="6600" b="1"/>
            </a:lvl5pPr>
            <a:lvl6pPr marL="9405061" indent="0">
              <a:buNone/>
              <a:defRPr sz="6600" b="1"/>
            </a:lvl6pPr>
            <a:lvl7pPr marL="11286073" indent="0">
              <a:buNone/>
              <a:defRPr sz="6600" b="1"/>
            </a:lvl7pPr>
            <a:lvl8pPr marL="13167086" indent="0">
              <a:buNone/>
              <a:defRPr sz="6600" b="1"/>
            </a:lvl8pPr>
            <a:lvl9pPr marL="15048098" indent="0">
              <a:buNone/>
              <a:defRPr sz="6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0439400"/>
            <a:ext cx="14550390" cy="18966182"/>
          </a:xfrm>
        </p:spPr>
        <p:txBody>
          <a:bodyPr/>
          <a:lstStyle>
            <a:lvl1pPr>
              <a:defRPr sz="9900"/>
            </a:lvl1pPr>
            <a:lvl2pPr>
              <a:defRPr sz="8200"/>
            </a:lvl2pPr>
            <a:lvl3pPr>
              <a:defRPr sz="740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3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1310640"/>
            <a:ext cx="10829927" cy="5577840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310643"/>
            <a:ext cx="18402300" cy="28094942"/>
          </a:xfrm>
        </p:spPr>
        <p:txBody>
          <a:bodyPr/>
          <a:lstStyle>
            <a:lvl1pPr>
              <a:defRPr sz="132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6888483"/>
            <a:ext cx="10829927" cy="22517102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23042880"/>
            <a:ext cx="19751040" cy="2720342"/>
          </a:xfrm>
        </p:spPr>
        <p:txBody>
          <a:bodyPr anchor="b"/>
          <a:lstStyle>
            <a:lvl1pPr algn="l">
              <a:defRPr sz="8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2941320"/>
            <a:ext cx="19751040" cy="19751040"/>
          </a:xfrm>
        </p:spPr>
        <p:txBody>
          <a:bodyPr/>
          <a:lstStyle>
            <a:lvl1pPr marL="0" indent="0">
              <a:buNone/>
              <a:defRPr sz="13200"/>
            </a:lvl1pPr>
            <a:lvl2pPr marL="1881012" indent="0">
              <a:buNone/>
              <a:defRPr sz="11500"/>
            </a:lvl2pPr>
            <a:lvl3pPr marL="3762024" indent="0">
              <a:buNone/>
              <a:defRPr sz="9900"/>
            </a:lvl3pPr>
            <a:lvl4pPr marL="5643037" indent="0">
              <a:buNone/>
              <a:defRPr sz="8200"/>
            </a:lvl4pPr>
            <a:lvl5pPr marL="7524049" indent="0">
              <a:buNone/>
              <a:defRPr sz="8200"/>
            </a:lvl5pPr>
            <a:lvl6pPr marL="9405061" indent="0">
              <a:buNone/>
              <a:defRPr sz="8200"/>
            </a:lvl6pPr>
            <a:lvl7pPr marL="11286073" indent="0">
              <a:buNone/>
              <a:defRPr sz="8200"/>
            </a:lvl7pPr>
            <a:lvl8pPr marL="13167086" indent="0">
              <a:buNone/>
              <a:defRPr sz="8200"/>
            </a:lvl8pPr>
            <a:lvl9pPr marL="15048098" indent="0">
              <a:buNone/>
              <a:defRPr sz="8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25763222"/>
            <a:ext cx="19751040" cy="3863338"/>
          </a:xfrm>
        </p:spPr>
        <p:txBody>
          <a:bodyPr/>
          <a:lstStyle>
            <a:lvl1pPr marL="0" indent="0">
              <a:buNone/>
              <a:defRPr sz="5800"/>
            </a:lvl1pPr>
            <a:lvl2pPr marL="1881012" indent="0">
              <a:buNone/>
              <a:defRPr sz="4900"/>
            </a:lvl2pPr>
            <a:lvl3pPr marL="3762024" indent="0">
              <a:buNone/>
              <a:defRPr sz="4100"/>
            </a:lvl3pPr>
            <a:lvl4pPr marL="5643037" indent="0">
              <a:buNone/>
              <a:defRPr sz="3700"/>
            </a:lvl4pPr>
            <a:lvl5pPr marL="7524049" indent="0">
              <a:buNone/>
              <a:defRPr sz="3700"/>
            </a:lvl5pPr>
            <a:lvl6pPr marL="9405061" indent="0">
              <a:buNone/>
              <a:defRPr sz="3700"/>
            </a:lvl6pPr>
            <a:lvl7pPr marL="11286073" indent="0">
              <a:buNone/>
              <a:defRPr sz="3700"/>
            </a:lvl7pPr>
            <a:lvl8pPr marL="13167086" indent="0">
              <a:buNone/>
              <a:defRPr sz="3700"/>
            </a:lvl8pPr>
            <a:lvl9pPr marL="15048098" indent="0">
              <a:buNone/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7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1318262"/>
            <a:ext cx="29626560" cy="5486400"/>
          </a:xfrm>
          <a:prstGeom prst="rect">
            <a:avLst/>
          </a:prstGeom>
        </p:spPr>
        <p:txBody>
          <a:bodyPr vert="horz" lIns="376202" tIns="188101" rIns="376202" bIns="1881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7680963"/>
            <a:ext cx="29626560" cy="21724622"/>
          </a:xfrm>
          <a:prstGeom prst="rect">
            <a:avLst/>
          </a:prstGeom>
        </p:spPr>
        <p:txBody>
          <a:bodyPr vert="horz" lIns="376202" tIns="188101" rIns="376202" bIns="1881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30510482"/>
            <a:ext cx="76809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A1FB-6739-4419-9F12-904DE296F07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30510482"/>
            <a:ext cx="104241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30510482"/>
            <a:ext cx="7680960" cy="1752600"/>
          </a:xfrm>
          <a:prstGeom prst="rect">
            <a:avLst/>
          </a:prstGeom>
        </p:spPr>
        <p:txBody>
          <a:bodyPr vert="horz" lIns="376202" tIns="188101" rIns="376202" bIns="188101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7B3A6-B3E2-475D-9D07-6CE445F35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62024" rtl="0" eaLnBrk="1" latinLnBrk="0" hangingPunct="1"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10759" indent="-1410759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1pPr>
      <a:lvl2pPr marL="3056645" indent="-1175633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500" kern="1200">
          <a:solidFill>
            <a:schemeClr val="tx1"/>
          </a:solidFill>
          <a:latin typeface="+mn-lt"/>
          <a:ea typeface="+mn-ea"/>
          <a:cs typeface="+mn-cs"/>
        </a:defRPr>
      </a:lvl2pPr>
      <a:lvl3pPr marL="4702531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543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–"/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464555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»"/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345567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6580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107592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5988604" indent="-940506" algn="l" defTabSz="3762024" rtl="0" eaLnBrk="1" latinLnBrk="0" hangingPunct="1">
        <a:spcBef>
          <a:spcPct val="2000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81012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62024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43037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24049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405061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86073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67086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48098" algn="l" defTabSz="3762024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19200" y="5497580"/>
            <a:ext cx="30403800" cy="26354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Stuart Husted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Miguel Pabon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Jennifer Campbell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Adam Josserand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Joe Knight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Raymond Anderson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114801" y="14355077"/>
            <a:ext cx="4724399" cy="482941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Audio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98851" y="5715000"/>
            <a:ext cx="5125508" cy="3992295"/>
          </a:xfrm>
          <a:prstGeom prst="rect">
            <a:avLst/>
          </a:prstGeom>
          <a:noFill/>
          <a:ln w="508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IR System</a:t>
            </a:r>
            <a:endParaRPr lang="en-US" sz="3600">
              <a:effectLst/>
              <a:ea typeface="Calibri"/>
              <a:cs typeface="Times New Roman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59356" y="12179187"/>
            <a:ext cx="11925155" cy="831861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Microcontroller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5715000"/>
            <a:ext cx="6804554" cy="555148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Packaging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24400" y="15087600"/>
            <a:ext cx="3593747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A</a:t>
            </a:r>
            <a:r>
              <a:rPr lang="en-US" sz="3600" dirty="0" smtClean="0">
                <a:effectLst/>
                <a:ea typeface="Calibri"/>
                <a:cs typeface="Times New Roman"/>
              </a:rPr>
              <a:t>udio Control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96522" y="8553364"/>
            <a:ext cx="4374355" cy="897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Receive Hardware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196522" y="7086601"/>
            <a:ext cx="4374355" cy="89750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Transmit Hardware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600" y="21000302"/>
            <a:ext cx="5496718" cy="870073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Power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040600" y="18669000"/>
            <a:ext cx="3534833" cy="14744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Motion control logic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350925" y="15137129"/>
            <a:ext cx="3393137" cy="116796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Audio Logic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536811" y="15213818"/>
            <a:ext cx="3976687" cy="231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Control</a:t>
            </a:r>
            <a:r>
              <a:rPr lang="en-US" sz="3600" dirty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Loop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3164800" y="21259800"/>
            <a:ext cx="5257800" cy="460995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Motion Control System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09799" y="26736900"/>
            <a:ext cx="3755762" cy="10337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Voltage </a:t>
            </a:r>
            <a:r>
              <a:rPr lang="en-US" sz="3600" dirty="0" smtClean="0">
                <a:ea typeface="Calibri"/>
                <a:cs typeface="Times New Roman"/>
              </a:rPr>
              <a:t>Meter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85369" y="25216114"/>
            <a:ext cx="3723834" cy="91118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B</a:t>
            </a:r>
            <a:r>
              <a:rPr lang="en-US" sz="3600" dirty="0" smtClean="0">
                <a:effectLst/>
                <a:ea typeface="Calibri"/>
                <a:cs typeface="Times New Roman"/>
              </a:rPr>
              <a:t>attery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185368" y="23305726"/>
            <a:ext cx="3482271" cy="9258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3.3V</a:t>
            </a:r>
            <a:r>
              <a:rPr lang="en-US" sz="3600" dirty="0" smtClean="0">
                <a:effectLst/>
                <a:ea typeface="Calibri"/>
                <a:cs typeface="Times New Roman"/>
              </a:rPr>
              <a:t> Regulator 15 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4936317" y="4156668"/>
            <a:ext cx="3510287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/>
                <a:ea typeface="Calibri"/>
                <a:cs typeface="Times New Roman"/>
              </a:rPr>
              <a:t>MIRP Data </a:t>
            </a:r>
            <a:r>
              <a:rPr lang="en-US" sz="3600" dirty="0" smtClean="0">
                <a:latin typeface="Calibri"/>
                <a:ea typeface="Calibri"/>
                <a:cs typeface="Times New Roman"/>
              </a:rPr>
              <a:t>38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KHz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22143449" y="4183381"/>
            <a:ext cx="3515195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Calibri"/>
                <a:ea typeface="Calibri"/>
                <a:cs typeface="Times New Roman"/>
              </a:rPr>
              <a:t>MIRP Data </a:t>
            </a:r>
            <a:r>
              <a:rPr lang="en-US" sz="3600" dirty="0" smtClean="0">
                <a:latin typeface="Calibri"/>
                <a:ea typeface="Calibri"/>
                <a:cs typeface="Times New Roman"/>
              </a:rPr>
              <a:t>38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KHz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3864267" y="22010867"/>
            <a:ext cx="3858860" cy="1153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Toggle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Switch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3864267" y="23904222"/>
            <a:ext cx="3858860" cy="11539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Accelerometer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784755" y="5715000"/>
            <a:ext cx="4624740" cy="46466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Visual Display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5167696" y="8976444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Display Driver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1640800" y="12496800"/>
            <a:ext cx="2061986" cy="150652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Display Logic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76054" y="16464006"/>
            <a:ext cx="2496347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Amplifier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330892" y="17835603"/>
            <a:ext cx="2380764" cy="8333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Speakers</a:t>
            </a:r>
          </a:p>
        </p:txBody>
      </p:sp>
      <p:sp>
        <p:nvSpPr>
          <p:cNvPr id="61" name="Text Box 2"/>
          <p:cNvSpPr txBox="1">
            <a:spLocks noChangeArrowheads="1"/>
          </p:cNvSpPr>
          <p:nvPr/>
        </p:nvSpPr>
        <p:spPr bwMode="auto">
          <a:xfrm>
            <a:off x="25399956" y="126714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SPI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981200" y="6477000"/>
            <a:ext cx="5699920" cy="10577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Shield Construction/Body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967440" y="8025891"/>
            <a:ext cx="5699920" cy="1057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PCB Design</a:t>
            </a:r>
          </a:p>
        </p:txBody>
      </p:sp>
      <p:sp>
        <p:nvSpPr>
          <p:cNvPr id="82" name="Text Box 2"/>
          <p:cNvSpPr txBox="1">
            <a:spLocks noChangeArrowheads="1"/>
          </p:cNvSpPr>
          <p:nvPr/>
        </p:nvSpPr>
        <p:spPr bwMode="auto">
          <a:xfrm>
            <a:off x="28441122" y="91662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727715" y="24680190"/>
            <a:ext cx="4389085" cy="359001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Bluetooth System</a:t>
            </a:r>
            <a:endParaRPr lang="en-US" sz="3600">
              <a:effectLst/>
              <a:ea typeface="Calibri"/>
              <a:cs typeface="Times New Roman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2403076" y="18897600"/>
            <a:ext cx="3903724" cy="121919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Bluetooth Logic</a:t>
            </a:r>
          </a:p>
        </p:txBody>
      </p:sp>
      <p:sp>
        <p:nvSpPr>
          <p:cNvPr id="97" name="Rectangle 96"/>
          <p:cNvSpPr/>
          <p:nvPr/>
        </p:nvSpPr>
        <p:spPr>
          <a:xfrm>
            <a:off x="16257940" y="25962333"/>
            <a:ext cx="3328635" cy="15706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>
                <a:effectLst/>
                <a:ea typeface="Calibri"/>
                <a:cs typeface="Times New Roman"/>
              </a:rPr>
              <a:t>Bluetooth Module</a:t>
            </a:r>
          </a:p>
        </p:txBody>
      </p:sp>
      <p:sp>
        <p:nvSpPr>
          <p:cNvPr id="6" name="Rectangle 106"/>
          <p:cNvSpPr>
            <a:spLocks noChangeArrowheads="1"/>
          </p:cNvSpPr>
          <p:nvPr/>
        </p:nvSpPr>
        <p:spPr bwMode="auto">
          <a:xfrm>
            <a:off x="1219200" y="3646528"/>
            <a:ext cx="184730" cy="64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</p:txBody>
      </p:sp>
      <p:sp>
        <p:nvSpPr>
          <p:cNvPr id="116" name="Rectangle 115"/>
          <p:cNvSpPr/>
          <p:nvPr/>
        </p:nvSpPr>
        <p:spPr>
          <a:xfrm>
            <a:off x="25167695" y="7681044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ea typeface="Calibri"/>
                <a:cs typeface="Times New Roman"/>
              </a:rPr>
              <a:t>Display </a:t>
            </a:r>
            <a:r>
              <a:rPr lang="en-US" sz="3600" dirty="0" smtClean="0">
                <a:ea typeface="Calibri"/>
                <a:cs typeface="Times New Roman"/>
              </a:rPr>
              <a:t>Screen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25222200" y="6400800"/>
            <a:ext cx="3858860" cy="9295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ffectLst/>
                <a:ea typeface="Calibri"/>
                <a:cs typeface="Times New Roman"/>
              </a:rPr>
              <a:t>LEDs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22707600" y="67818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SW SPI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>
            <a:off x="28517321" y="7848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19050000" y="7489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3506883" y="12954000"/>
            <a:ext cx="3765343" cy="1057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IR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Tra</a:t>
            </a:r>
            <a:r>
              <a:rPr lang="en-US" sz="3600" b="1" dirty="0" smtClean="0">
                <a:ea typeface="Calibri"/>
                <a:cs typeface="Times New Roman"/>
              </a:rPr>
              <a:t>nsmit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Logic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7678400" y="12954000"/>
            <a:ext cx="3673357" cy="105777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ea typeface="Calibri"/>
                <a:cs typeface="Times New Roman"/>
              </a:rPr>
              <a:t>IR 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Receive Logic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21374100" y="16373808"/>
            <a:ext cx="2247900" cy="15065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Haptic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Logic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25851555" y="13792200"/>
            <a:ext cx="4552245" cy="3088503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Haptic</a:t>
            </a:r>
            <a:r>
              <a:rPr lang="en-US" sz="36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 </a:t>
            </a:r>
            <a:r>
              <a:rPr lang="en-US" sz="3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System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26317841" y="14806614"/>
            <a:ext cx="3704959" cy="150652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Vibration Motor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12380263" y="16967638"/>
            <a:ext cx="3393137" cy="14727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Voice Control Logic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41" name="Text Box 2"/>
          <p:cNvSpPr txBox="1">
            <a:spLocks noChangeArrowheads="1"/>
          </p:cNvSpPr>
          <p:nvPr/>
        </p:nvSpPr>
        <p:spPr bwMode="auto">
          <a:xfrm>
            <a:off x="23164800" y="134334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2" name="Text Box 2"/>
          <p:cNvSpPr txBox="1">
            <a:spLocks noChangeArrowheads="1"/>
          </p:cNvSpPr>
          <p:nvPr/>
        </p:nvSpPr>
        <p:spPr bwMode="auto">
          <a:xfrm>
            <a:off x="19888200" y="15240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3" name="Text Box 2"/>
          <p:cNvSpPr txBox="1">
            <a:spLocks noChangeArrowheads="1"/>
          </p:cNvSpPr>
          <p:nvPr/>
        </p:nvSpPr>
        <p:spPr bwMode="auto">
          <a:xfrm>
            <a:off x="5820038" y="24035107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4" name="Text Box 2"/>
          <p:cNvSpPr txBox="1">
            <a:spLocks noChangeArrowheads="1"/>
          </p:cNvSpPr>
          <p:nvPr/>
        </p:nvSpPr>
        <p:spPr bwMode="auto">
          <a:xfrm>
            <a:off x="5333999" y="256161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5" name="Text Box 2"/>
          <p:cNvSpPr txBox="1">
            <a:spLocks noChangeArrowheads="1"/>
          </p:cNvSpPr>
          <p:nvPr/>
        </p:nvSpPr>
        <p:spPr bwMode="auto">
          <a:xfrm>
            <a:off x="5428720" y="272925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6" name="Text Box 2"/>
          <p:cNvSpPr txBox="1">
            <a:spLocks noChangeArrowheads="1"/>
          </p:cNvSpPr>
          <p:nvPr/>
        </p:nvSpPr>
        <p:spPr bwMode="auto">
          <a:xfrm>
            <a:off x="19050000" y="89376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7" name="Text Box 2"/>
          <p:cNvSpPr txBox="1">
            <a:spLocks noChangeArrowheads="1"/>
          </p:cNvSpPr>
          <p:nvPr/>
        </p:nvSpPr>
        <p:spPr bwMode="auto">
          <a:xfrm>
            <a:off x="16764000" y="13487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8" name="Text Box 2"/>
          <p:cNvSpPr txBox="1">
            <a:spLocks noChangeArrowheads="1"/>
          </p:cNvSpPr>
          <p:nvPr/>
        </p:nvSpPr>
        <p:spPr bwMode="auto">
          <a:xfrm>
            <a:off x="20821121" y="13487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0546115" y="27851249"/>
            <a:ext cx="4389085" cy="323835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Voice Detection</a:t>
            </a:r>
            <a:r>
              <a:rPr lang="en-US" sz="360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ea typeface="Calibri"/>
                <a:cs typeface="Times New Roman"/>
              </a:rPr>
              <a:t> Unit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50" name="Text Box 2"/>
          <p:cNvSpPr txBox="1">
            <a:spLocks noChangeArrowheads="1"/>
          </p:cNvSpPr>
          <p:nvPr/>
        </p:nvSpPr>
        <p:spPr bwMode="auto">
          <a:xfrm>
            <a:off x="15258521" y="179292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11076337" y="28915723"/>
            <a:ext cx="3328635" cy="157063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dB Detection Circuit</a:t>
            </a:r>
            <a:endParaRPr lang="en-US" sz="3600" b="1" dirty="0">
              <a:effectLst/>
              <a:ea typeface="Calibri"/>
              <a:cs typeface="Times New Roman"/>
            </a:endParaRPr>
          </a:p>
        </p:txBody>
      </p:sp>
      <p:sp>
        <p:nvSpPr>
          <p:cNvPr id="253" name="Text Box 2"/>
          <p:cNvSpPr txBox="1">
            <a:spLocks noChangeArrowheads="1"/>
          </p:cNvSpPr>
          <p:nvPr/>
        </p:nvSpPr>
        <p:spPr bwMode="auto">
          <a:xfrm>
            <a:off x="13810721" y="29968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2038083" y="9587987"/>
            <a:ext cx="5699920" cy="105777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Microcontroller Selection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17259300" y="18534078"/>
            <a:ext cx="2247900" cy="150652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 smtClean="0">
                <a:ea typeface="Calibri"/>
                <a:cs typeface="Times New Roman"/>
              </a:rPr>
              <a:t>Toggle</a:t>
            </a:r>
            <a:r>
              <a:rPr lang="en-US" sz="3600" b="1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b="1" dirty="0">
                <a:effectLst/>
                <a:ea typeface="Calibri"/>
                <a:cs typeface="Times New Roman"/>
              </a:rPr>
              <a:t>Logic</a:t>
            </a:r>
          </a:p>
        </p:txBody>
      </p:sp>
      <p:sp>
        <p:nvSpPr>
          <p:cNvPr id="271" name="Text Box 2"/>
          <p:cNvSpPr txBox="1">
            <a:spLocks noChangeArrowheads="1"/>
          </p:cNvSpPr>
          <p:nvPr/>
        </p:nvSpPr>
        <p:spPr bwMode="auto">
          <a:xfrm>
            <a:off x="27374321" y="22631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2" name="Text Box 2"/>
          <p:cNvSpPr txBox="1">
            <a:spLocks noChangeArrowheads="1"/>
          </p:cNvSpPr>
          <p:nvPr/>
        </p:nvSpPr>
        <p:spPr bwMode="auto">
          <a:xfrm>
            <a:off x="27203400" y="245586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3" name="Text Box 2"/>
          <p:cNvSpPr txBox="1">
            <a:spLocks noChangeArrowheads="1"/>
          </p:cNvSpPr>
          <p:nvPr/>
        </p:nvSpPr>
        <p:spPr bwMode="auto">
          <a:xfrm>
            <a:off x="23042033" y="19681838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4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4" name="Text Box 2"/>
          <p:cNvSpPr txBox="1">
            <a:spLocks noChangeArrowheads="1"/>
          </p:cNvSpPr>
          <p:nvPr/>
        </p:nvSpPr>
        <p:spPr bwMode="auto">
          <a:xfrm>
            <a:off x="18992321" y="195072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5" name="Text Box 2"/>
          <p:cNvSpPr txBox="1">
            <a:spLocks noChangeArrowheads="1"/>
          </p:cNvSpPr>
          <p:nvPr/>
        </p:nvSpPr>
        <p:spPr bwMode="auto">
          <a:xfrm>
            <a:off x="29660321" y="15849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6" name="Text Box 2"/>
          <p:cNvSpPr txBox="1">
            <a:spLocks noChangeArrowheads="1"/>
          </p:cNvSpPr>
          <p:nvPr/>
        </p:nvSpPr>
        <p:spPr bwMode="auto">
          <a:xfrm>
            <a:off x="23088600" y="17373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</a:t>
            </a: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7" name="Text Box 2"/>
          <p:cNvSpPr txBox="1">
            <a:spLocks noChangeArrowheads="1"/>
          </p:cNvSpPr>
          <p:nvPr/>
        </p:nvSpPr>
        <p:spPr bwMode="auto">
          <a:xfrm>
            <a:off x="15773400" y="19583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8" name="Text Box 2"/>
          <p:cNvSpPr txBox="1">
            <a:spLocks noChangeArrowheads="1"/>
          </p:cNvSpPr>
          <p:nvPr/>
        </p:nvSpPr>
        <p:spPr bwMode="auto">
          <a:xfrm>
            <a:off x="15258521" y="15849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2</a:t>
            </a:r>
            <a:r>
              <a:rPr lang="en-US" sz="2800" b="1" dirty="0" smtClean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rPr>
              <a:t>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79" name="Text Box 2"/>
          <p:cNvSpPr txBox="1">
            <a:spLocks noChangeArrowheads="1"/>
          </p:cNvSpPr>
          <p:nvPr/>
        </p:nvSpPr>
        <p:spPr bwMode="auto">
          <a:xfrm>
            <a:off x="19220921" y="27073237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0" name="Text Box 2"/>
          <p:cNvSpPr txBox="1">
            <a:spLocks noChangeArrowheads="1"/>
          </p:cNvSpPr>
          <p:nvPr/>
        </p:nvSpPr>
        <p:spPr bwMode="auto">
          <a:xfrm>
            <a:off x="7315200" y="1813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1" name="Text Box 2"/>
          <p:cNvSpPr txBox="1">
            <a:spLocks noChangeArrowheads="1"/>
          </p:cNvSpPr>
          <p:nvPr/>
        </p:nvSpPr>
        <p:spPr bwMode="auto">
          <a:xfrm>
            <a:off x="7239000" y="16764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82" name="Text Box 2"/>
          <p:cNvSpPr txBox="1">
            <a:spLocks noChangeArrowheads="1"/>
          </p:cNvSpPr>
          <p:nvPr/>
        </p:nvSpPr>
        <p:spPr bwMode="auto">
          <a:xfrm>
            <a:off x="7772400" y="15468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15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3" name="Text Box 2"/>
          <p:cNvSpPr txBox="1">
            <a:spLocks noChangeArrowheads="1"/>
          </p:cNvSpPr>
          <p:nvPr/>
        </p:nvSpPr>
        <p:spPr bwMode="auto">
          <a:xfrm>
            <a:off x="28498800" y="670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9" name="Text Box 2"/>
          <p:cNvSpPr txBox="1">
            <a:spLocks noChangeArrowheads="1"/>
          </p:cNvSpPr>
          <p:nvPr/>
        </p:nvSpPr>
        <p:spPr bwMode="auto">
          <a:xfrm>
            <a:off x="7181321" y="10820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0" name="Text Box 2"/>
          <p:cNvSpPr txBox="1">
            <a:spLocks noChangeArrowheads="1"/>
          </p:cNvSpPr>
          <p:nvPr/>
        </p:nvSpPr>
        <p:spPr bwMode="auto">
          <a:xfrm>
            <a:off x="7010400" y="95250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30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2" name="Text Box 2"/>
          <p:cNvSpPr txBox="1">
            <a:spLocks noChangeArrowheads="1"/>
          </p:cNvSpPr>
          <p:nvPr/>
        </p:nvSpPr>
        <p:spPr bwMode="auto">
          <a:xfrm>
            <a:off x="7086600" y="81534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03" name="Text Box 2"/>
          <p:cNvSpPr txBox="1">
            <a:spLocks noChangeArrowheads="1"/>
          </p:cNvSpPr>
          <p:nvPr/>
        </p:nvSpPr>
        <p:spPr bwMode="auto">
          <a:xfrm>
            <a:off x="7105121" y="6705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35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5" name="Text Box 2"/>
          <p:cNvSpPr txBox="1">
            <a:spLocks noChangeArrowheads="1"/>
          </p:cNvSpPr>
          <p:nvPr/>
        </p:nvSpPr>
        <p:spPr bwMode="auto">
          <a:xfrm>
            <a:off x="18059400" y="102108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7" name="Text Box 2"/>
          <p:cNvSpPr txBox="1">
            <a:spLocks noChangeArrowheads="1"/>
          </p:cNvSpPr>
          <p:nvPr/>
        </p:nvSpPr>
        <p:spPr bwMode="auto">
          <a:xfrm>
            <a:off x="14020800" y="108966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8" name="Text Box 2"/>
          <p:cNvSpPr txBox="1">
            <a:spLocks noChangeArrowheads="1"/>
          </p:cNvSpPr>
          <p:nvPr/>
        </p:nvSpPr>
        <p:spPr bwMode="auto">
          <a:xfrm>
            <a:off x="9067800" y="149352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19" name="Text Box 2"/>
          <p:cNvSpPr txBox="1">
            <a:spLocks noChangeArrowheads="1"/>
          </p:cNvSpPr>
          <p:nvPr/>
        </p:nvSpPr>
        <p:spPr bwMode="auto">
          <a:xfrm>
            <a:off x="24231600" y="14935200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1" name="Text Box 2"/>
          <p:cNvSpPr txBox="1">
            <a:spLocks noChangeArrowheads="1"/>
          </p:cNvSpPr>
          <p:nvPr/>
        </p:nvSpPr>
        <p:spPr bwMode="auto">
          <a:xfrm>
            <a:off x="9753600" y="170910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2" name="Text Box 2"/>
          <p:cNvSpPr txBox="1">
            <a:spLocks noChangeArrowheads="1"/>
          </p:cNvSpPr>
          <p:nvPr/>
        </p:nvSpPr>
        <p:spPr bwMode="auto">
          <a:xfrm>
            <a:off x="14401800" y="21434441"/>
            <a:ext cx="16002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27" name="Text Box 2"/>
          <p:cNvSpPr txBox="1">
            <a:spLocks noChangeArrowheads="1"/>
          </p:cNvSpPr>
          <p:nvPr/>
        </p:nvSpPr>
        <p:spPr bwMode="auto">
          <a:xfrm>
            <a:off x="24969919" y="18745201"/>
            <a:ext cx="4357085" cy="66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Analog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68" name="Right Arrow 267"/>
          <p:cNvSpPr/>
          <p:nvPr/>
        </p:nvSpPr>
        <p:spPr>
          <a:xfrm>
            <a:off x="22498050" y="88169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0" name="Text Box 2"/>
          <p:cNvSpPr txBox="1">
            <a:spLocks noChangeArrowheads="1"/>
          </p:cNvSpPr>
          <p:nvPr/>
        </p:nvSpPr>
        <p:spPr bwMode="auto">
          <a:xfrm>
            <a:off x="18443866" y="21282040"/>
            <a:ext cx="3105937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 Logic Level High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5V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31" name="Right Arrow 330"/>
          <p:cNvSpPr/>
          <p:nvPr/>
        </p:nvSpPr>
        <p:spPr>
          <a:xfrm>
            <a:off x="1828800" y="159797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3.3-5VDC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2" name="Right Arrow 331"/>
          <p:cNvSpPr/>
          <p:nvPr/>
        </p:nvSpPr>
        <p:spPr>
          <a:xfrm>
            <a:off x="20878094" y="22913962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3" name="Right Arrow 332"/>
          <p:cNvSpPr/>
          <p:nvPr/>
        </p:nvSpPr>
        <p:spPr>
          <a:xfrm flipH="1">
            <a:off x="20116799" y="26365199"/>
            <a:ext cx="2381250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5" name="Right Arrow 334"/>
          <p:cNvSpPr/>
          <p:nvPr/>
        </p:nvSpPr>
        <p:spPr>
          <a:xfrm>
            <a:off x="12496800" y="5943600"/>
            <a:ext cx="2286706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38" name="Text Box 2"/>
          <p:cNvSpPr txBox="1">
            <a:spLocks noChangeArrowheads="1"/>
          </p:cNvSpPr>
          <p:nvPr/>
        </p:nvSpPr>
        <p:spPr bwMode="auto">
          <a:xfrm>
            <a:off x="1295400" y="17700641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Audio Out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1" name="Text Box 2"/>
          <p:cNvSpPr txBox="1">
            <a:spLocks noChangeArrowheads="1"/>
          </p:cNvSpPr>
          <p:nvPr/>
        </p:nvSpPr>
        <p:spPr bwMode="auto">
          <a:xfrm>
            <a:off x="16840200" y="32102441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Audio In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345" name="Right Arrow 344"/>
          <p:cNvSpPr/>
          <p:nvPr/>
        </p:nvSpPr>
        <p:spPr>
          <a:xfrm>
            <a:off x="7296180" y="20802600"/>
            <a:ext cx="2667000" cy="17748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C0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3.3VDC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47" name="Right Arrow 346"/>
          <p:cNvSpPr/>
          <p:nvPr/>
        </p:nvSpPr>
        <p:spPr>
          <a:xfrm>
            <a:off x="7249318" y="22756820"/>
            <a:ext cx="2667000" cy="17748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C0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</a:rPr>
              <a:t>5V</a:t>
            </a:r>
            <a:r>
              <a:rPr lang="en-US" sz="2800" dirty="0" smtClean="0">
                <a:solidFill>
                  <a:sysClr val="windowText" lastClr="000000"/>
                </a:solidFill>
              </a:rPr>
              <a:t>D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348" name="Right Arrow 347"/>
          <p:cNvSpPr/>
          <p:nvPr/>
        </p:nvSpPr>
        <p:spPr>
          <a:xfrm flipH="1">
            <a:off x="14935200" y="29924362"/>
            <a:ext cx="2381250" cy="1317638"/>
          </a:xfrm>
          <a:prstGeom prst="rightArrow">
            <a:avLst>
              <a:gd name="adj1" fmla="val 71686"/>
              <a:gd name="adj2" fmla="val 76023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5</a:t>
            </a:r>
            <a:r>
              <a:rPr lang="en-US" sz="2800" b="1" dirty="0" smtClean="0">
                <a:solidFill>
                  <a:sysClr val="windowText" lastClr="000000"/>
                </a:solidFill>
              </a:rPr>
              <a:t>VDC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90" name="Up Arrow 289"/>
          <p:cNvSpPr/>
          <p:nvPr/>
        </p:nvSpPr>
        <p:spPr>
          <a:xfrm>
            <a:off x="27000156" y="16880703"/>
            <a:ext cx="2026400" cy="1653376"/>
          </a:xfrm>
          <a:prstGeom prst="upArrow">
            <a:avLst>
              <a:gd name="adj1" fmla="val 50000"/>
              <a:gd name="adj2" fmla="val 41265"/>
            </a:avLst>
          </a:prstGeom>
          <a:solidFill>
            <a:srgbClr val="FFFF00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3.3-5VDC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53" name="Text Box 2"/>
          <p:cNvSpPr txBox="1">
            <a:spLocks noChangeArrowheads="1"/>
          </p:cNvSpPr>
          <p:nvPr/>
        </p:nvSpPr>
        <p:spPr bwMode="auto">
          <a:xfrm>
            <a:off x="28346400" y="26746200"/>
            <a:ext cx="24384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User Input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296" name="Oval 295"/>
          <p:cNvSpPr/>
          <p:nvPr/>
        </p:nvSpPr>
        <p:spPr>
          <a:xfrm>
            <a:off x="30556200" y="27355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 Box 2"/>
          <p:cNvSpPr txBox="1">
            <a:spLocks noChangeArrowheads="1"/>
          </p:cNvSpPr>
          <p:nvPr/>
        </p:nvSpPr>
        <p:spPr bwMode="auto">
          <a:xfrm>
            <a:off x="29327005" y="3679841"/>
            <a:ext cx="3515195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Visual Out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graphicFrame>
        <p:nvGraphicFramePr>
          <p:cNvPr id="310" name="Table 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53442"/>
              </p:ext>
            </p:extLst>
          </p:nvPr>
        </p:nvGraphicFramePr>
        <p:xfrm>
          <a:off x="23042033" y="27851248"/>
          <a:ext cx="7514167" cy="3695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4167"/>
              </a:tblGrid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Stuart </a:t>
                      </a:r>
                      <a:r>
                        <a:rPr lang="en-US" sz="3200" dirty="0" smtClean="0">
                          <a:effectLst/>
                        </a:rPr>
                        <a:t>Husted, LE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Miguel </a:t>
                      </a:r>
                      <a:r>
                        <a:rPr lang="en-US" sz="3200" dirty="0" smtClean="0">
                          <a:effectLst/>
                        </a:rPr>
                        <a:t>Pabon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Jennifer </a:t>
                      </a:r>
                      <a:r>
                        <a:rPr lang="en-US" sz="3200" dirty="0" smtClean="0">
                          <a:effectLst/>
                        </a:rPr>
                        <a:t>Campbell, PM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000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Adam </a:t>
                      </a:r>
                      <a:r>
                        <a:rPr lang="en-US" sz="3200" dirty="0" err="1">
                          <a:effectLst/>
                        </a:rPr>
                        <a:t>Josserand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92D050"/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Joe Knight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6159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</a:rPr>
                        <a:t>Raymond Anderson</a:t>
                      </a:r>
                      <a:endParaRPr lang="en-US" sz="3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311" name="Rectangle 310"/>
          <p:cNvSpPr/>
          <p:nvPr/>
        </p:nvSpPr>
        <p:spPr>
          <a:xfrm>
            <a:off x="3119535" y="457200"/>
            <a:ext cx="26674665" cy="36933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38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ARCANE TESTUDO </a:t>
            </a:r>
          </a:p>
          <a:p>
            <a:pPr algn="ctr"/>
            <a:r>
              <a:rPr lang="en-US" sz="9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BLOCK DIAGRAM</a:t>
            </a:r>
            <a:endParaRPr lang="en-US" sz="138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185369" y="28246194"/>
            <a:ext cx="3808018" cy="10337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ea typeface="Calibri"/>
                <a:cs typeface="Times New Roman"/>
              </a:rPr>
              <a:t>Battery  Charger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sp>
        <p:nvSpPr>
          <p:cNvPr id="159" name="Text Box 2"/>
          <p:cNvSpPr txBox="1">
            <a:spLocks noChangeArrowheads="1"/>
          </p:cNvSpPr>
          <p:nvPr/>
        </p:nvSpPr>
        <p:spPr bwMode="auto">
          <a:xfrm>
            <a:off x="5428720" y="28763059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5</a:t>
            </a:r>
            <a:endParaRPr lang="en-US" sz="2800" b="1" dirty="0">
              <a:solidFill>
                <a:schemeClr val="bg1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209800" y="21869400"/>
            <a:ext cx="3482271" cy="92587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a typeface="Calibri"/>
                <a:cs typeface="Times New Roman"/>
              </a:rPr>
              <a:t>5</a:t>
            </a:r>
            <a:r>
              <a:rPr lang="en-US" sz="3600" dirty="0" smtClean="0">
                <a:ea typeface="Calibri"/>
                <a:cs typeface="Times New Roman"/>
              </a:rPr>
              <a:t>V</a:t>
            </a:r>
            <a:r>
              <a:rPr lang="en-US" sz="3600" dirty="0" smtClean="0">
                <a:effectLst/>
                <a:ea typeface="Calibri"/>
                <a:cs typeface="Times New Roman"/>
              </a:rPr>
              <a:t> </a:t>
            </a:r>
            <a:r>
              <a:rPr lang="en-US" sz="3600" dirty="0">
                <a:effectLst/>
                <a:ea typeface="Calibri"/>
                <a:cs typeface="Times New Roman"/>
              </a:rPr>
              <a:t>Regulator </a:t>
            </a:r>
            <a:r>
              <a:rPr lang="en-US" sz="3600" dirty="0" smtClean="0">
                <a:effectLst/>
                <a:ea typeface="Calibri"/>
                <a:cs typeface="Times New Roman"/>
              </a:rPr>
              <a:t>  20</a:t>
            </a:r>
            <a:endParaRPr lang="en-US" sz="3600" dirty="0">
              <a:effectLst/>
              <a:ea typeface="Calibri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119535" y="24231600"/>
            <a:ext cx="0" cy="984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2" idx="0"/>
            <a:endCxn id="136" idx="3"/>
          </p:cNvCxnSpPr>
          <p:nvPr/>
        </p:nvCxnSpPr>
        <p:spPr>
          <a:xfrm rot="5400000" flipH="1" flipV="1">
            <a:off x="3427790" y="22951834"/>
            <a:ext cx="2883777" cy="1644785"/>
          </a:xfrm>
          <a:prstGeom prst="bentConnector4">
            <a:avLst>
              <a:gd name="adj1" fmla="val 20834"/>
              <a:gd name="adj2" fmla="val 13474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33" idx="3"/>
            <a:endCxn id="22" idx="3"/>
          </p:cNvCxnSpPr>
          <p:nvPr/>
        </p:nvCxnSpPr>
        <p:spPr>
          <a:xfrm flipH="1" flipV="1">
            <a:off x="5909203" y="25671707"/>
            <a:ext cx="84184" cy="3091352"/>
          </a:xfrm>
          <a:prstGeom prst="bentConnector3">
            <a:avLst>
              <a:gd name="adj1" fmla="val -56572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 Box 2"/>
          <p:cNvSpPr txBox="1">
            <a:spLocks noChangeArrowheads="1"/>
          </p:cNvSpPr>
          <p:nvPr/>
        </p:nvSpPr>
        <p:spPr bwMode="auto">
          <a:xfrm>
            <a:off x="90883" y="26325224"/>
            <a:ext cx="2209800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LEDs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33" name="Straight Arrow Connector 32"/>
          <p:cNvCxnSpPr>
            <a:stCxn id="21" idx="1"/>
          </p:cNvCxnSpPr>
          <p:nvPr/>
        </p:nvCxnSpPr>
        <p:spPr>
          <a:xfrm flipH="1">
            <a:off x="685800" y="27253765"/>
            <a:ext cx="152399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 Box 2"/>
          <p:cNvSpPr txBox="1">
            <a:spLocks noChangeArrowheads="1"/>
          </p:cNvSpPr>
          <p:nvPr/>
        </p:nvSpPr>
        <p:spPr bwMode="auto">
          <a:xfrm>
            <a:off x="6466858" y="26725184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4" name="Text Box 2"/>
          <p:cNvSpPr txBox="1">
            <a:spLocks noChangeArrowheads="1"/>
          </p:cNvSpPr>
          <p:nvPr/>
        </p:nvSpPr>
        <p:spPr bwMode="auto">
          <a:xfrm>
            <a:off x="2285998" y="244602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5" name="Text Box 2"/>
          <p:cNvSpPr txBox="1">
            <a:spLocks noChangeArrowheads="1"/>
          </p:cNvSpPr>
          <p:nvPr/>
        </p:nvSpPr>
        <p:spPr bwMode="auto">
          <a:xfrm>
            <a:off x="6294431" y="23193419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sp>
        <p:nvSpPr>
          <p:cNvPr id="156" name="Text Box 2"/>
          <p:cNvSpPr txBox="1">
            <a:spLocks noChangeArrowheads="1"/>
          </p:cNvSpPr>
          <p:nvPr/>
        </p:nvSpPr>
        <p:spPr bwMode="auto">
          <a:xfrm>
            <a:off x="3048000" y="26136600"/>
            <a:ext cx="972079" cy="8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 smtClean="0">
                <a:solidFill>
                  <a:sysClr val="windowText" lastClr="000000"/>
                </a:solidFill>
                <a:latin typeface="Calibri"/>
                <a:ea typeface="Calibri"/>
                <a:cs typeface="Times New Roman"/>
              </a:rPr>
              <a:t>8.4v</a:t>
            </a:r>
            <a:endParaRPr lang="en-US" sz="2800" b="1" dirty="0">
              <a:solidFill>
                <a:sysClr val="windowText" lastClr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2972153" y="26173031"/>
            <a:ext cx="0" cy="5521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6" idx="2"/>
            <a:endCxn id="97" idx="1"/>
          </p:cNvCxnSpPr>
          <p:nvPr/>
        </p:nvCxnSpPr>
        <p:spPr>
          <a:xfrm rot="16200000" flipH="1">
            <a:off x="11991014" y="22480721"/>
            <a:ext cx="6630851" cy="1903002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97" idx="2"/>
          </p:cNvCxnSpPr>
          <p:nvPr/>
        </p:nvCxnSpPr>
        <p:spPr>
          <a:xfrm rot="16200000" flipH="1">
            <a:off x="16677560" y="28777661"/>
            <a:ext cx="5080637" cy="2591240"/>
          </a:xfrm>
          <a:prstGeom prst="bentConnector3">
            <a:avLst>
              <a:gd name="adj1" fmla="val 29100"/>
            </a:avLst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 Box 2"/>
          <p:cNvSpPr txBox="1">
            <a:spLocks noChangeArrowheads="1"/>
          </p:cNvSpPr>
          <p:nvPr/>
        </p:nvSpPr>
        <p:spPr bwMode="auto">
          <a:xfrm>
            <a:off x="20726400" y="32102441"/>
            <a:ext cx="4673556" cy="89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 smtClean="0">
                <a:latin typeface="Calibri"/>
                <a:ea typeface="Calibri"/>
                <a:cs typeface="Times New Roman"/>
              </a:rPr>
              <a:t>Digital MIRP 2.0 Packets</a:t>
            </a:r>
            <a:r>
              <a:rPr lang="en-US" sz="3600" dirty="0" smtClean="0">
                <a:effectLst/>
                <a:latin typeface="Calibri"/>
                <a:ea typeface="Calibri"/>
                <a:cs typeface="Times New Roman"/>
              </a:rPr>
              <a:t> </a:t>
            </a:r>
            <a:endParaRPr lang="en-US" sz="3600" dirty="0">
              <a:effectLst/>
              <a:latin typeface="Calibri"/>
              <a:ea typeface="Calibri"/>
              <a:cs typeface="Times New Roman"/>
            </a:endParaRPr>
          </a:p>
        </p:txBody>
      </p:sp>
      <p:cxnSp>
        <p:nvCxnSpPr>
          <p:cNvPr id="59" name="Elbow Connector 58"/>
          <p:cNvCxnSpPr>
            <a:stCxn id="96" idx="3"/>
          </p:cNvCxnSpPr>
          <p:nvPr/>
        </p:nvCxnSpPr>
        <p:spPr>
          <a:xfrm flipV="1">
            <a:off x="16306800" y="17525418"/>
            <a:ext cx="533400" cy="1981781"/>
          </a:xfrm>
          <a:prstGeom prst="bentConnector2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18" idx="1"/>
            <a:endCxn id="12" idx="3"/>
          </p:cNvCxnSpPr>
          <p:nvPr/>
        </p:nvCxnSpPr>
        <p:spPr>
          <a:xfrm rot="10800000">
            <a:off x="8318147" y="15504298"/>
            <a:ext cx="4032778" cy="216812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2" idx="2"/>
            <a:endCxn id="52" idx="0"/>
          </p:cNvCxnSpPr>
          <p:nvPr/>
        </p:nvCxnSpPr>
        <p:spPr>
          <a:xfrm rot="16200000" flipH="1">
            <a:off x="6251246" y="16191023"/>
            <a:ext cx="543011" cy="2954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2" idx="2"/>
            <a:endCxn id="53" idx="0"/>
          </p:cNvCxnSpPr>
          <p:nvPr/>
        </p:nvCxnSpPr>
        <p:spPr>
          <a:xfrm flipH="1">
            <a:off x="6521274" y="17297401"/>
            <a:ext cx="2954" cy="5382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3" idx="1"/>
          </p:cNvCxnSpPr>
          <p:nvPr/>
        </p:nvCxnSpPr>
        <p:spPr>
          <a:xfrm flipH="1">
            <a:off x="685800" y="18252301"/>
            <a:ext cx="4645092" cy="134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41" idx="1"/>
            <a:endCxn id="255" idx="2"/>
          </p:cNvCxnSpPr>
          <p:nvPr/>
        </p:nvCxnSpPr>
        <p:spPr>
          <a:xfrm rot="10800000">
            <a:off x="18383251" y="20040601"/>
            <a:ext cx="5481017" cy="254723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42" idx="3"/>
            <a:endCxn id="16" idx="3"/>
          </p:cNvCxnSpPr>
          <p:nvPr/>
        </p:nvCxnSpPr>
        <p:spPr>
          <a:xfrm flipH="1" flipV="1">
            <a:off x="23575433" y="19406235"/>
            <a:ext cx="4147694" cy="5074953"/>
          </a:xfrm>
          <a:prstGeom prst="bentConnector3">
            <a:avLst>
              <a:gd name="adj1" fmla="val -3111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296" idx="0"/>
            <a:endCxn id="41" idx="3"/>
          </p:cNvCxnSpPr>
          <p:nvPr/>
        </p:nvCxnSpPr>
        <p:spPr>
          <a:xfrm rot="16200000" flipV="1">
            <a:off x="26793781" y="23517180"/>
            <a:ext cx="4767967" cy="290927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endCxn id="42" idx="2"/>
          </p:cNvCxnSpPr>
          <p:nvPr/>
        </p:nvCxnSpPr>
        <p:spPr>
          <a:xfrm rot="10800000">
            <a:off x="25793698" y="25058154"/>
            <a:ext cx="6286503" cy="2373846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255" idx="0"/>
            <a:endCxn id="19" idx="2"/>
          </p:cNvCxnSpPr>
          <p:nvPr/>
        </p:nvCxnSpPr>
        <p:spPr>
          <a:xfrm rot="5400000" flipH="1" flipV="1">
            <a:off x="17949872" y="17958796"/>
            <a:ext cx="1008660" cy="141905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Elbow Connector 87"/>
          <p:cNvCxnSpPr/>
          <p:nvPr/>
        </p:nvCxnSpPr>
        <p:spPr>
          <a:xfrm rot="16200000" flipV="1">
            <a:off x="19627061" y="17569659"/>
            <a:ext cx="1131878" cy="106680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19" idx="3"/>
            <a:endCxn id="177" idx="1"/>
          </p:cNvCxnSpPr>
          <p:nvPr/>
        </p:nvCxnSpPr>
        <p:spPr>
          <a:xfrm>
            <a:off x="20513498" y="16369618"/>
            <a:ext cx="860602" cy="757451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177" idx="3"/>
            <a:endCxn id="179" idx="1"/>
          </p:cNvCxnSpPr>
          <p:nvPr/>
        </p:nvCxnSpPr>
        <p:spPr>
          <a:xfrm flipV="1">
            <a:off x="23622000" y="15559875"/>
            <a:ext cx="2695841" cy="1567194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3" idx="1"/>
            <a:endCxn id="128" idx="0"/>
          </p:cNvCxnSpPr>
          <p:nvPr/>
        </p:nvCxnSpPr>
        <p:spPr>
          <a:xfrm rot="10800000" flipH="1" flipV="1">
            <a:off x="15196521" y="9002116"/>
            <a:ext cx="4318557" cy="3951884"/>
          </a:xfrm>
          <a:prstGeom prst="bentConnector4">
            <a:avLst>
              <a:gd name="adj1" fmla="val -18953"/>
              <a:gd name="adj2" fmla="val 4746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127" idx="0"/>
            <a:endCxn id="14" idx="1"/>
          </p:cNvCxnSpPr>
          <p:nvPr/>
        </p:nvCxnSpPr>
        <p:spPr>
          <a:xfrm rot="16200000" flipV="1">
            <a:off x="12583716" y="10148160"/>
            <a:ext cx="5418647" cy="193033"/>
          </a:xfrm>
          <a:prstGeom prst="bentConnector4">
            <a:avLst>
              <a:gd name="adj1" fmla="val 24629"/>
              <a:gd name="adj2" fmla="val 109373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/>
          <p:cNvCxnSpPr>
            <a:stCxn id="14" idx="3"/>
            <a:endCxn id="35" idx="3"/>
          </p:cNvCxnSpPr>
          <p:nvPr/>
        </p:nvCxnSpPr>
        <p:spPr>
          <a:xfrm flipH="1" flipV="1">
            <a:off x="18446604" y="4602749"/>
            <a:ext cx="1124273" cy="2932604"/>
          </a:xfrm>
          <a:prstGeom prst="bentConnector3">
            <a:avLst>
              <a:gd name="adj1" fmla="val -67558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37" idx="1"/>
            <a:endCxn id="13" idx="3"/>
          </p:cNvCxnSpPr>
          <p:nvPr/>
        </p:nvCxnSpPr>
        <p:spPr>
          <a:xfrm rot="10800000" flipV="1">
            <a:off x="19570877" y="4629460"/>
            <a:ext cx="2572572" cy="4372655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128" idx="2"/>
          </p:cNvCxnSpPr>
          <p:nvPr/>
        </p:nvCxnSpPr>
        <p:spPr>
          <a:xfrm rot="16200000" flipH="1">
            <a:off x="18949804" y="14577046"/>
            <a:ext cx="1202047" cy="71496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19" idx="0"/>
            <a:endCxn id="127" idx="2"/>
          </p:cNvCxnSpPr>
          <p:nvPr/>
        </p:nvCxnSpPr>
        <p:spPr>
          <a:xfrm rot="16200000" flipV="1">
            <a:off x="16356332" y="13044995"/>
            <a:ext cx="1202047" cy="313560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252" idx="1"/>
            <a:endCxn id="189" idx="1"/>
          </p:cNvCxnSpPr>
          <p:nvPr/>
        </p:nvCxnSpPr>
        <p:spPr>
          <a:xfrm rot="10800000" flipH="1">
            <a:off x="11076337" y="17704020"/>
            <a:ext cx="1303926" cy="11997019"/>
          </a:xfrm>
          <a:prstGeom prst="bentConnector3">
            <a:avLst>
              <a:gd name="adj1" fmla="val -627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341" idx="0"/>
          </p:cNvCxnSpPr>
          <p:nvPr/>
        </p:nvCxnSpPr>
        <p:spPr>
          <a:xfrm rot="16200000" flipV="1">
            <a:off x="14857442" y="29014783"/>
            <a:ext cx="2632017" cy="3543300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Elbow Connector 125"/>
          <p:cNvCxnSpPr>
            <a:stCxn id="189" idx="3"/>
            <a:endCxn id="19" idx="1"/>
          </p:cNvCxnSpPr>
          <p:nvPr/>
        </p:nvCxnSpPr>
        <p:spPr>
          <a:xfrm flipV="1">
            <a:off x="15773400" y="16369618"/>
            <a:ext cx="763411" cy="1334401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endCxn id="18" idx="3"/>
          </p:cNvCxnSpPr>
          <p:nvPr/>
        </p:nvCxnSpPr>
        <p:spPr>
          <a:xfrm rot="10800000">
            <a:off x="15744063" y="15721110"/>
            <a:ext cx="792749" cy="103750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endCxn id="49" idx="2"/>
          </p:cNvCxnSpPr>
          <p:nvPr/>
        </p:nvCxnSpPr>
        <p:spPr>
          <a:xfrm flipV="1">
            <a:off x="20492382" y="14003322"/>
            <a:ext cx="2179411" cy="1659674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endCxn id="117" idx="1"/>
          </p:cNvCxnSpPr>
          <p:nvPr/>
        </p:nvCxnSpPr>
        <p:spPr>
          <a:xfrm rot="5400000" flipH="1" flipV="1">
            <a:off x="20806212" y="8080813"/>
            <a:ext cx="5631222" cy="320075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49" idx="3"/>
            <a:endCxn id="48" idx="2"/>
          </p:cNvCxnSpPr>
          <p:nvPr/>
        </p:nvCxnSpPr>
        <p:spPr>
          <a:xfrm flipV="1">
            <a:off x="23702786" y="9906000"/>
            <a:ext cx="3394340" cy="3344061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48" idx="0"/>
            <a:endCxn id="116" idx="2"/>
          </p:cNvCxnSpPr>
          <p:nvPr/>
        </p:nvCxnSpPr>
        <p:spPr>
          <a:xfrm flipH="1" flipV="1">
            <a:off x="27097125" y="8610600"/>
            <a:ext cx="1" cy="3658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/>
          <p:cNvCxnSpPr/>
          <p:nvPr/>
        </p:nvCxnSpPr>
        <p:spPr>
          <a:xfrm rot="5400000" flipH="1" flipV="1">
            <a:off x="27964941" y="5737416"/>
            <a:ext cx="3883415" cy="994302"/>
          </a:xfrm>
          <a:prstGeom prst="bentConnector3">
            <a:avLst>
              <a:gd name="adj1" fmla="val 6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3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192</Words>
  <Application>Microsoft Office PowerPoint</Application>
  <PresentationFormat>Custom</PresentationFormat>
  <Paragraphs>119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Husted</dc:creator>
  <cp:lastModifiedBy>Jeon</cp:lastModifiedBy>
  <cp:revision>30</cp:revision>
  <cp:lastPrinted>2016-03-01T17:30:27Z</cp:lastPrinted>
  <dcterms:created xsi:type="dcterms:W3CDTF">2016-02-08T21:41:31Z</dcterms:created>
  <dcterms:modified xsi:type="dcterms:W3CDTF">2016-03-29T05:22:24Z</dcterms:modified>
</cp:coreProperties>
</file>