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8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4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4BB-1F03-4B8F-ACF7-2D09B7011104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A762-ACB8-4CB6-A2D8-0BE1BC8AD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AI BOT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IT’S A BOT IN WHICH IT WORKS ON MESSENGERS LIKE FACEBOOK WHATSAPP ETC…</a:t>
            </a:r>
          </a:p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THE MAIN FEATURE OF THIS BOT IS THROUGH VOICE WE CAN CONTROL THE OTHER MESSENGER LIKE KNOWING THE PERSON WHO ARE ONLINE, MESSAGING ANY PERSON WITH VOICE .</a:t>
            </a:r>
          </a:p>
          <a:p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9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934"/>
            <a:ext cx="3932237" cy="106997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INNOVATIVE WAY OF MARKETING 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IT’S A FEATURE BASED ON A SURVEY IN WHICH PRESENT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 E-COMMERCE WEBSITES ARE WORKING –</a:t>
            </a:r>
            <a:b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</a:br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“ </a:t>
            </a:r>
            <a:r>
              <a:rPr lang="en-IN" b="1" dirty="0" smtClean="0">
                <a:solidFill>
                  <a:schemeClr val="bg1"/>
                </a:solidFill>
                <a:latin typeface="Foo" panose="04010000000000000000" pitchFamily="82" charset="0"/>
              </a:rPr>
              <a:t>GIVEING A FEEL OF SHOPPING TOGETHER THROUGH ONLINE.”</a:t>
            </a:r>
            <a:endParaRPr lang="en-IN" b="1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99" y="1258909"/>
            <a:ext cx="2726272" cy="48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3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INCULCATING OF CLOUD COMPUTING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THE ADVANTAGE OF THIS APP IS WITH THE HELP OF CLOUD COMPUTING THE APP WILL BE INSTALLED IN A SERVER AND WHEN WE CREATE AN ACCOUNT AN INSTANCE OF THE APP WILL BE GENERATED AS A RESULT OF WHICH THE APP WILL BE OF SIZE LESS THAN SOME 20 MB.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Foo" panose="04010000000000000000" pitchFamily="82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EVEN ONE DISADVANTAGE IS THE INTERNET CONNECTION MUST BE GOOD.  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LOCATING NEAREST FRIENDS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IT IS A FEATURE IN WHICH THE APP GONA GIVE YOU A NOTIFICATION ONCE A FRIEND OF YOURS IS NEAR BY YOU, PROVIDED YOU HAVE GIVEN THE PERMISSION.</a:t>
            </a:r>
          </a:p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ONCE THE PERSON IS NEAR BY THE LOCATION , BUTTON WILL INDICATE BY CHANGING COLOR.</a:t>
            </a:r>
          </a:p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EVEN YOU CAN INVITE YOUR FRIEND WITH THE LOCATION ATTACHED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9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Partial grouping of members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Foo" panose="04010000000000000000" pitchFamily="82" charset="0"/>
              </a:rPr>
              <a:t>IT IS A  FEATURE IN WHICH PARTIALLY A GROUP WILL BE FORMED AND THE MEMBERS ARE BASED ON THE USER REQUIREMENT.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Foo" panose="04010000000000000000" pitchFamily="82" charset="0"/>
              </a:rPr>
              <a:t>THE USER ONLY HAVE TO DECIDE THE TIME PERIOD FOR THE VALIDITY OF THE GROUP AND ONCE THE VALIDITY IS OVER THE MESSAGES WILL BE DELETED AUTOMATICALLY.</a:t>
            </a:r>
            <a:endParaRPr lang="en-IN" sz="4000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4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MUTUAL  INTERCHANGE OF CALLS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697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IT’S A FEATURE IN WHICH YOU CAN TALK WITH A GROUP OF PERSON IN BOTH AUDIO CALL AND VIDEO CALL COMBINED TOGETHER.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IT EVEN INCLUDES MUTUAL CHANGE OF AUDIO TO VIDEO CALL SIMULTANIOUSLY </a:t>
            </a:r>
          </a:p>
        </p:txBody>
      </p:sp>
    </p:spTree>
    <p:extLst>
      <p:ext uri="{BB962C8B-B14F-4D97-AF65-F5344CB8AC3E}">
        <p14:creationId xmlns:p14="http://schemas.microsoft.com/office/powerpoint/2010/main" val="250374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06" y="4893972"/>
            <a:ext cx="2780763" cy="105962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Foo" panose="04010000000000000000" pitchFamily="82" charset="0"/>
              </a:rPr>
              <a:t>Thank you</a:t>
            </a:r>
            <a:endParaRPr lang="en-IN" dirty="0">
              <a:solidFill>
                <a:schemeClr val="bg1"/>
              </a:solidFill>
              <a:latin typeface="Foo" panose="0401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3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Foo</vt:lpstr>
      <vt:lpstr>Office Theme</vt:lpstr>
      <vt:lpstr>PowerPoint Presentation</vt:lpstr>
      <vt:lpstr>AI BOT</vt:lpstr>
      <vt:lpstr>INNOVATIVE WAY OF MARKETING </vt:lpstr>
      <vt:lpstr>INCULCATING OF CLOUD COMPUTING</vt:lpstr>
      <vt:lpstr>LOCATING NEAREST FRIENDS</vt:lpstr>
      <vt:lpstr>Partial grouping of members</vt:lpstr>
      <vt:lpstr>MUTUAL  INTERCHANGE OF CALLS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charan</dc:creator>
  <cp:lastModifiedBy>sai charan</cp:lastModifiedBy>
  <cp:revision>16</cp:revision>
  <dcterms:created xsi:type="dcterms:W3CDTF">2018-09-05T16:05:00Z</dcterms:created>
  <dcterms:modified xsi:type="dcterms:W3CDTF">2018-09-09T11:53:05Z</dcterms:modified>
</cp:coreProperties>
</file>