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E6"/>
    <a:srgbClr val="090432"/>
    <a:srgbClr val="12018D"/>
    <a:srgbClr val="23015F"/>
    <a:srgbClr val="2A0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5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DE604-DE11-49DD-84B6-AE413C84CE3D}" type="doc">
      <dgm:prSet loTypeId="urn:microsoft.com/office/officeart/2005/8/layout/hChevron3" loCatId="process" qsTypeId="urn:microsoft.com/office/officeart/2005/8/quickstyle/simple1" qsCatId="simple" csTypeId="urn:microsoft.com/office/officeart/2005/8/colors/colorful1" csCatId="colorful" phldr="1"/>
      <dgm:spPr/>
    </dgm:pt>
    <dgm:pt modelId="{FEEF60A5-82EA-435B-8A25-EFE629ACD21E}">
      <dgm:prSet phldrT="[Text]" custT="1"/>
      <dgm:spPr>
        <a:solidFill>
          <a:schemeClr val="bg1">
            <a:lumMod val="50000"/>
          </a:schemeClr>
        </a:solidFill>
      </dgm:spPr>
      <dgm:t>
        <a:bodyPr/>
        <a:lstStyle/>
        <a:p>
          <a:r>
            <a:rPr lang="en-IN" sz="1900" b="1" dirty="0"/>
            <a:t>Problems:</a:t>
          </a:r>
          <a:r>
            <a:rPr lang="en-IN" sz="1900" dirty="0"/>
            <a:t> hard to motivate</a:t>
          </a:r>
        </a:p>
      </dgm:t>
    </dgm:pt>
    <dgm:pt modelId="{A949BD1B-D32F-4473-85B1-CFE2A51B12FC}" type="parTrans" cxnId="{7AE17AB0-3BB5-44D5-9EA8-8C5626319B43}">
      <dgm:prSet/>
      <dgm:spPr/>
      <dgm:t>
        <a:bodyPr/>
        <a:lstStyle/>
        <a:p>
          <a:endParaRPr lang="en-IN"/>
        </a:p>
      </dgm:t>
    </dgm:pt>
    <dgm:pt modelId="{13F0C33F-92E2-4453-8A9B-050D0A67B855}" type="sibTrans" cxnId="{7AE17AB0-3BB5-44D5-9EA8-8C5626319B43}">
      <dgm:prSet/>
      <dgm:spPr/>
      <dgm:t>
        <a:bodyPr/>
        <a:lstStyle/>
        <a:p>
          <a:endParaRPr lang="en-IN"/>
        </a:p>
      </dgm:t>
    </dgm:pt>
    <dgm:pt modelId="{67FE97A3-1D79-40B7-AB53-965F072A4483}">
      <dgm:prSet phldrT="[Text]" custT="1"/>
      <dgm:spPr>
        <a:solidFill>
          <a:schemeClr val="accent1">
            <a:lumMod val="50000"/>
          </a:schemeClr>
        </a:solidFill>
      </dgm:spPr>
      <dgm:t>
        <a:bodyPr/>
        <a:lstStyle/>
        <a:p>
          <a:r>
            <a:rPr lang="en-IN" sz="1900" b="1" dirty="0"/>
            <a:t>Progress: </a:t>
          </a:r>
          <a:r>
            <a:rPr lang="en-IN" sz="1900" dirty="0"/>
            <a:t>depends on understanding</a:t>
          </a:r>
        </a:p>
      </dgm:t>
    </dgm:pt>
    <dgm:pt modelId="{1073A3BD-0F69-4C47-94D9-491A65DBE323}" type="parTrans" cxnId="{BDB0FD44-7E45-4A12-B841-448C183D27E2}">
      <dgm:prSet/>
      <dgm:spPr/>
      <dgm:t>
        <a:bodyPr/>
        <a:lstStyle/>
        <a:p>
          <a:endParaRPr lang="en-IN"/>
        </a:p>
      </dgm:t>
    </dgm:pt>
    <dgm:pt modelId="{AD76F45D-760D-47FE-944A-6FCB6B3C5ACC}" type="sibTrans" cxnId="{BDB0FD44-7E45-4A12-B841-448C183D27E2}">
      <dgm:prSet/>
      <dgm:spPr/>
      <dgm:t>
        <a:bodyPr/>
        <a:lstStyle/>
        <a:p>
          <a:endParaRPr lang="en-IN"/>
        </a:p>
      </dgm:t>
    </dgm:pt>
    <dgm:pt modelId="{B288B0B8-61A7-4926-8ACF-66EB73EE39F3}">
      <dgm:prSet phldrT="[Text]" custT="1"/>
      <dgm:spPr>
        <a:solidFill>
          <a:schemeClr val="accent2">
            <a:lumMod val="75000"/>
          </a:schemeClr>
        </a:solidFill>
      </dgm:spPr>
      <dgm:t>
        <a:bodyPr/>
        <a:lstStyle/>
        <a:p>
          <a:r>
            <a:rPr lang="en-IN" sz="1900" b="1" dirty="0"/>
            <a:t>Learning : </a:t>
          </a:r>
          <a:r>
            <a:rPr lang="en-IN" sz="1900" dirty="0"/>
            <a:t>difficult and boring</a:t>
          </a:r>
        </a:p>
      </dgm:t>
    </dgm:pt>
    <dgm:pt modelId="{91D4C813-1B11-4F7C-9281-142997DBFC57}" type="sibTrans" cxnId="{B0F35E4A-850A-42C7-B1E9-6526A86C350D}">
      <dgm:prSet/>
      <dgm:spPr/>
      <dgm:t>
        <a:bodyPr/>
        <a:lstStyle/>
        <a:p>
          <a:endParaRPr lang="en-IN"/>
        </a:p>
      </dgm:t>
    </dgm:pt>
    <dgm:pt modelId="{4FC99069-7507-465E-8F15-08087A21B4CB}" type="parTrans" cxnId="{B0F35E4A-850A-42C7-B1E9-6526A86C350D}">
      <dgm:prSet/>
      <dgm:spPr/>
      <dgm:t>
        <a:bodyPr/>
        <a:lstStyle/>
        <a:p>
          <a:endParaRPr lang="en-IN"/>
        </a:p>
      </dgm:t>
    </dgm:pt>
    <dgm:pt modelId="{C208DBAF-3376-4F83-B93F-A0235FC34248}">
      <dgm:prSet phldrT="[Text]" custT="1"/>
      <dgm:spPr>
        <a:solidFill>
          <a:schemeClr val="accent4">
            <a:lumMod val="75000"/>
          </a:schemeClr>
        </a:solidFill>
      </dgm:spPr>
      <dgm:t>
        <a:bodyPr/>
        <a:lstStyle/>
        <a:p>
          <a:r>
            <a:rPr lang="en-IN" sz="1900" b="1" dirty="0"/>
            <a:t>Practise:</a:t>
          </a:r>
          <a:r>
            <a:rPr lang="en-IN" sz="1900" dirty="0"/>
            <a:t> lack of practical implementation</a:t>
          </a:r>
        </a:p>
      </dgm:t>
    </dgm:pt>
    <dgm:pt modelId="{106567E7-860D-452E-BA30-64361AB0C294}" type="sibTrans" cxnId="{00ECDB17-607B-4B3B-AB90-BCD1BD7A1DA4}">
      <dgm:prSet/>
      <dgm:spPr/>
      <dgm:t>
        <a:bodyPr/>
        <a:lstStyle/>
        <a:p>
          <a:endParaRPr lang="en-IN"/>
        </a:p>
      </dgm:t>
    </dgm:pt>
    <dgm:pt modelId="{5DD52FB4-9614-4F1E-84A7-F220F189FBF1}" type="parTrans" cxnId="{00ECDB17-607B-4B3B-AB90-BCD1BD7A1DA4}">
      <dgm:prSet/>
      <dgm:spPr/>
      <dgm:t>
        <a:bodyPr/>
        <a:lstStyle/>
        <a:p>
          <a:endParaRPr lang="en-IN"/>
        </a:p>
      </dgm:t>
    </dgm:pt>
    <dgm:pt modelId="{C0820171-FD19-47B8-B9A3-6F263D517529}" type="pres">
      <dgm:prSet presAssocID="{17BDE604-DE11-49DD-84B6-AE413C84CE3D}" presName="Name0" presStyleCnt="0">
        <dgm:presLayoutVars>
          <dgm:dir/>
          <dgm:resizeHandles val="exact"/>
        </dgm:presLayoutVars>
      </dgm:prSet>
      <dgm:spPr/>
    </dgm:pt>
    <dgm:pt modelId="{447DFD38-BD31-47FD-A164-69DECB9012BB}" type="pres">
      <dgm:prSet presAssocID="{B288B0B8-61A7-4926-8ACF-66EB73EE39F3}" presName="parTxOnly" presStyleLbl="node1" presStyleIdx="0" presStyleCnt="4" custScaleX="73565">
        <dgm:presLayoutVars>
          <dgm:bulletEnabled val="1"/>
        </dgm:presLayoutVars>
      </dgm:prSet>
      <dgm:spPr/>
    </dgm:pt>
    <dgm:pt modelId="{A046C5BE-B3A5-4244-A5A7-4DDE3C0FA3D2}" type="pres">
      <dgm:prSet presAssocID="{91D4C813-1B11-4F7C-9281-142997DBFC57}" presName="parSpace" presStyleCnt="0"/>
      <dgm:spPr/>
    </dgm:pt>
    <dgm:pt modelId="{DAEE6CCC-BA2C-4D62-AAC8-70272C5F8F85}" type="pres">
      <dgm:prSet presAssocID="{FEEF60A5-82EA-435B-8A25-EFE629ACD21E}" presName="parTxOnly" presStyleLbl="node1" presStyleIdx="1" presStyleCnt="4" custScaleX="95803">
        <dgm:presLayoutVars>
          <dgm:bulletEnabled val="1"/>
        </dgm:presLayoutVars>
      </dgm:prSet>
      <dgm:spPr/>
    </dgm:pt>
    <dgm:pt modelId="{A9E6DA03-A4E9-4FC5-9DC2-E15146CD9B2B}" type="pres">
      <dgm:prSet presAssocID="{13F0C33F-92E2-4453-8A9B-050D0A67B855}" presName="parSpace" presStyleCnt="0"/>
      <dgm:spPr/>
    </dgm:pt>
    <dgm:pt modelId="{C3168EEB-4569-43D5-BB9B-FAA26A0F8846}" type="pres">
      <dgm:prSet presAssocID="{C208DBAF-3376-4F83-B93F-A0235FC34248}" presName="parTxOnly" presStyleLbl="node1" presStyleIdx="2" presStyleCnt="4" custScaleX="127945">
        <dgm:presLayoutVars>
          <dgm:bulletEnabled val="1"/>
        </dgm:presLayoutVars>
      </dgm:prSet>
      <dgm:spPr/>
    </dgm:pt>
    <dgm:pt modelId="{1B294D15-657C-4B98-AFC2-46D5EAEBF333}" type="pres">
      <dgm:prSet presAssocID="{106567E7-860D-452E-BA30-64361AB0C294}" presName="parSpace" presStyleCnt="0"/>
      <dgm:spPr/>
    </dgm:pt>
    <dgm:pt modelId="{ECE471BA-D4AB-47EC-9862-7AC087D2EF0C}" type="pres">
      <dgm:prSet presAssocID="{67FE97A3-1D79-40B7-AB53-965F072A4483}" presName="parTxOnly" presStyleLbl="node1" presStyleIdx="3" presStyleCnt="4" custScaleX="121775">
        <dgm:presLayoutVars>
          <dgm:bulletEnabled val="1"/>
        </dgm:presLayoutVars>
      </dgm:prSet>
      <dgm:spPr/>
    </dgm:pt>
  </dgm:ptLst>
  <dgm:cxnLst>
    <dgm:cxn modelId="{9B8B7105-2058-4CB3-B645-79D6F66F9DDD}" type="presOf" srcId="{B288B0B8-61A7-4926-8ACF-66EB73EE39F3}" destId="{447DFD38-BD31-47FD-A164-69DECB9012BB}" srcOrd="0" destOrd="0" presId="urn:microsoft.com/office/officeart/2005/8/layout/hChevron3"/>
    <dgm:cxn modelId="{00ECDB17-607B-4B3B-AB90-BCD1BD7A1DA4}" srcId="{17BDE604-DE11-49DD-84B6-AE413C84CE3D}" destId="{C208DBAF-3376-4F83-B93F-A0235FC34248}" srcOrd="2" destOrd="0" parTransId="{5DD52FB4-9614-4F1E-84A7-F220F189FBF1}" sibTransId="{106567E7-860D-452E-BA30-64361AB0C294}"/>
    <dgm:cxn modelId="{9828C51E-8B2D-4F48-8D41-08704873A77D}" type="presOf" srcId="{C208DBAF-3376-4F83-B93F-A0235FC34248}" destId="{C3168EEB-4569-43D5-BB9B-FAA26A0F8846}" srcOrd="0" destOrd="0" presId="urn:microsoft.com/office/officeart/2005/8/layout/hChevron3"/>
    <dgm:cxn modelId="{C0856C22-1EC5-45EC-ADDA-026D33872169}" type="presOf" srcId="{67FE97A3-1D79-40B7-AB53-965F072A4483}" destId="{ECE471BA-D4AB-47EC-9862-7AC087D2EF0C}" srcOrd="0" destOrd="0" presId="urn:microsoft.com/office/officeart/2005/8/layout/hChevron3"/>
    <dgm:cxn modelId="{BDB0FD44-7E45-4A12-B841-448C183D27E2}" srcId="{17BDE604-DE11-49DD-84B6-AE413C84CE3D}" destId="{67FE97A3-1D79-40B7-AB53-965F072A4483}" srcOrd="3" destOrd="0" parTransId="{1073A3BD-0F69-4C47-94D9-491A65DBE323}" sibTransId="{AD76F45D-760D-47FE-944A-6FCB6B3C5ACC}"/>
    <dgm:cxn modelId="{B0F35E4A-850A-42C7-B1E9-6526A86C350D}" srcId="{17BDE604-DE11-49DD-84B6-AE413C84CE3D}" destId="{B288B0B8-61A7-4926-8ACF-66EB73EE39F3}" srcOrd="0" destOrd="0" parTransId="{4FC99069-7507-465E-8F15-08087A21B4CB}" sibTransId="{91D4C813-1B11-4F7C-9281-142997DBFC57}"/>
    <dgm:cxn modelId="{9C1C8651-7215-4E74-A0CE-E185C1BFCAF5}" type="presOf" srcId="{17BDE604-DE11-49DD-84B6-AE413C84CE3D}" destId="{C0820171-FD19-47B8-B9A3-6F263D517529}" srcOrd="0" destOrd="0" presId="urn:microsoft.com/office/officeart/2005/8/layout/hChevron3"/>
    <dgm:cxn modelId="{C306C156-19C6-48B1-99AF-18288539B197}" type="presOf" srcId="{FEEF60A5-82EA-435B-8A25-EFE629ACD21E}" destId="{DAEE6CCC-BA2C-4D62-AAC8-70272C5F8F85}" srcOrd="0" destOrd="0" presId="urn:microsoft.com/office/officeart/2005/8/layout/hChevron3"/>
    <dgm:cxn modelId="{7AE17AB0-3BB5-44D5-9EA8-8C5626319B43}" srcId="{17BDE604-DE11-49DD-84B6-AE413C84CE3D}" destId="{FEEF60A5-82EA-435B-8A25-EFE629ACD21E}" srcOrd="1" destOrd="0" parTransId="{A949BD1B-D32F-4473-85B1-CFE2A51B12FC}" sibTransId="{13F0C33F-92E2-4453-8A9B-050D0A67B855}"/>
    <dgm:cxn modelId="{2DFE539A-1029-4D86-B3EC-5A0633F7A186}" type="presParOf" srcId="{C0820171-FD19-47B8-B9A3-6F263D517529}" destId="{447DFD38-BD31-47FD-A164-69DECB9012BB}" srcOrd="0" destOrd="0" presId="urn:microsoft.com/office/officeart/2005/8/layout/hChevron3"/>
    <dgm:cxn modelId="{93B55444-B030-4CE5-86ED-A71F0C0763C3}" type="presParOf" srcId="{C0820171-FD19-47B8-B9A3-6F263D517529}" destId="{A046C5BE-B3A5-4244-A5A7-4DDE3C0FA3D2}" srcOrd="1" destOrd="0" presId="urn:microsoft.com/office/officeart/2005/8/layout/hChevron3"/>
    <dgm:cxn modelId="{EB1E374E-8507-4EDD-B14D-6A11C1FFAF02}" type="presParOf" srcId="{C0820171-FD19-47B8-B9A3-6F263D517529}" destId="{DAEE6CCC-BA2C-4D62-AAC8-70272C5F8F85}" srcOrd="2" destOrd="0" presId="urn:microsoft.com/office/officeart/2005/8/layout/hChevron3"/>
    <dgm:cxn modelId="{84E4E0ED-3D7F-4577-919E-7EAB7135E2D6}" type="presParOf" srcId="{C0820171-FD19-47B8-B9A3-6F263D517529}" destId="{A9E6DA03-A4E9-4FC5-9DC2-E15146CD9B2B}" srcOrd="3" destOrd="0" presId="urn:microsoft.com/office/officeart/2005/8/layout/hChevron3"/>
    <dgm:cxn modelId="{2B63CF2F-1D71-42ED-B6B9-1A7F030D5A53}" type="presParOf" srcId="{C0820171-FD19-47B8-B9A3-6F263D517529}" destId="{C3168EEB-4569-43D5-BB9B-FAA26A0F8846}" srcOrd="4" destOrd="0" presId="urn:microsoft.com/office/officeart/2005/8/layout/hChevron3"/>
    <dgm:cxn modelId="{F75CFD2F-53DA-4845-86F2-338E1568E604}" type="presParOf" srcId="{C0820171-FD19-47B8-B9A3-6F263D517529}" destId="{1B294D15-657C-4B98-AFC2-46D5EAEBF333}" srcOrd="5" destOrd="0" presId="urn:microsoft.com/office/officeart/2005/8/layout/hChevron3"/>
    <dgm:cxn modelId="{E3F5EA27-ED86-4658-AC20-AFFCACD69B27}" type="presParOf" srcId="{C0820171-FD19-47B8-B9A3-6F263D517529}" destId="{ECE471BA-D4AB-47EC-9862-7AC087D2EF0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C5184D-F476-46AB-A65D-3AFF299B9A46}" type="doc">
      <dgm:prSet loTypeId="urn:diagrams.loki3.com/VaryingWidthList" loCatId="list" qsTypeId="urn:microsoft.com/office/officeart/2005/8/quickstyle/simple1" qsCatId="simple" csTypeId="urn:microsoft.com/office/officeart/2005/8/colors/colorful1" csCatId="colorful" phldr="1"/>
      <dgm:spPr/>
    </dgm:pt>
    <dgm:pt modelId="{7361837E-BAFA-4A1C-8E3E-BEA469ECA562}">
      <dgm:prSet custT="1"/>
      <dgm:spPr>
        <a:solidFill>
          <a:schemeClr val="bg1">
            <a:lumMod val="50000"/>
          </a:schemeClr>
        </a:solidFill>
      </dgm:spPr>
      <dgm:t>
        <a:bodyPr/>
        <a:lstStyle/>
        <a:p>
          <a:pPr algn="ctr">
            <a:buFont typeface="Euphemia" panose="020B0503040102020104" pitchFamily="34" charset="0"/>
            <a:buChar char="›"/>
          </a:pPr>
          <a:r>
            <a:rPr lang="en-US" sz="2000" b="0" dirty="0"/>
            <a:t>Semantic error: Incorrect logic(Makes no sense).</a:t>
          </a:r>
          <a:endParaRPr lang="en-IN" sz="2000" b="0" dirty="0"/>
        </a:p>
      </dgm:t>
    </dgm:pt>
    <dgm:pt modelId="{A3F2CA8E-D865-452E-84EA-FFABADDA9B64}" type="sibTrans" cxnId="{A00739BE-A778-446D-8CC7-C9CB40896A04}">
      <dgm:prSet/>
      <dgm:spPr/>
      <dgm:t>
        <a:bodyPr/>
        <a:lstStyle/>
        <a:p>
          <a:endParaRPr lang="en-IN"/>
        </a:p>
      </dgm:t>
    </dgm:pt>
    <dgm:pt modelId="{35D7B75F-7B84-4DD4-84C0-26D67776DBE8}" type="parTrans" cxnId="{A00739BE-A778-446D-8CC7-C9CB40896A04}">
      <dgm:prSet/>
      <dgm:spPr/>
      <dgm:t>
        <a:bodyPr/>
        <a:lstStyle/>
        <a:p>
          <a:endParaRPr lang="en-IN"/>
        </a:p>
      </dgm:t>
    </dgm:pt>
    <dgm:pt modelId="{64C31F11-117B-4014-BE16-3A334CF73C5C}">
      <dgm:prSet custT="1"/>
      <dgm:spPr>
        <a:solidFill>
          <a:schemeClr val="accent2">
            <a:lumMod val="75000"/>
          </a:schemeClr>
        </a:solidFill>
      </dgm:spPr>
      <dgm:t>
        <a:bodyPr/>
        <a:lstStyle/>
        <a:p>
          <a:r>
            <a:rPr lang="en-US" sz="2000" dirty="0"/>
            <a:t>Syntax error: Ignoring or forgetting the standard convention.</a:t>
          </a:r>
        </a:p>
      </dgm:t>
    </dgm:pt>
    <dgm:pt modelId="{3E06B6B6-1304-4554-AA9E-7FC8571A950A}" type="sibTrans" cxnId="{76783955-C178-4B9C-8098-450429B1297B}">
      <dgm:prSet/>
      <dgm:spPr/>
      <dgm:t>
        <a:bodyPr/>
        <a:lstStyle/>
        <a:p>
          <a:endParaRPr lang="en-IN"/>
        </a:p>
      </dgm:t>
    </dgm:pt>
    <dgm:pt modelId="{990F3960-C3EB-4AEE-9473-61836BF1D25E}" type="parTrans" cxnId="{76783955-C178-4B9C-8098-450429B1297B}">
      <dgm:prSet/>
      <dgm:spPr/>
      <dgm:t>
        <a:bodyPr/>
        <a:lstStyle/>
        <a:p>
          <a:endParaRPr lang="en-IN"/>
        </a:p>
      </dgm:t>
    </dgm:pt>
    <dgm:pt modelId="{811C9753-120D-4797-8691-03DB977EA6FA}" type="pres">
      <dgm:prSet presAssocID="{DCC5184D-F476-46AB-A65D-3AFF299B9A46}" presName="Name0" presStyleCnt="0">
        <dgm:presLayoutVars>
          <dgm:resizeHandles/>
        </dgm:presLayoutVars>
      </dgm:prSet>
      <dgm:spPr/>
    </dgm:pt>
    <dgm:pt modelId="{969D047D-A059-49C6-BA51-D7E417D01AB7}" type="pres">
      <dgm:prSet presAssocID="{64C31F11-117B-4014-BE16-3A334CF73C5C}" presName="text" presStyleLbl="node1" presStyleIdx="0" presStyleCnt="2" custScaleX="158350" custLinFactNeighborX="-193" custLinFactNeighborY="34907">
        <dgm:presLayoutVars>
          <dgm:bulletEnabled val="1"/>
        </dgm:presLayoutVars>
      </dgm:prSet>
      <dgm:spPr/>
    </dgm:pt>
    <dgm:pt modelId="{A543A87A-1119-413E-B4DB-443AFC474E2A}" type="pres">
      <dgm:prSet presAssocID="{3E06B6B6-1304-4554-AA9E-7FC8571A950A}" presName="space" presStyleCnt="0"/>
      <dgm:spPr/>
    </dgm:pt>
    <dgm:pt modelId="{A396F420-AC54-42AE-ADEF-6156763A069B}" type="pres">
      <dgm:prSet presAssocID="{7361837E-BAFA-4A1C-8E3E-BEA469ECA562}" presName="text" presStyleLbl="node1" presStyleIdx="1" presStyleCnt="2" custScaleX="203200">
        <dgm:presLayoutVars>
          <dgm:bulletEnabled val="1"/>
        </dgm:presLayoutVars>
      </dgm:prSet>
      <dgm:spPr/>
    </dgm:pt>
  </dgm:ptLst>
  <dgm:cxnLst>
    <dgm:cxn modelId="{64B24C49-AFD4-498A-845A-54076F24EA98}" type="presOf" srcId="{7361837E-BAFA-4A1C-8E3E-BEA469ECA562}" destId="{A396F420-AC54-42AE-ADEF-6156763A069B}" srcOrd="0" destOrd="0" presId="urn:diagrams.loki3.com/VaryingWidthList"/>
    <dgm:cxn modelId="{76783955-C178-4B9C-8098-450429B1297B}" srcId="{DCC5184D-F476-46AB-A65D-3AFF299B9A46}" destId="{64C31F11-117B-4014-BE16-3A334CF73C5C}" srcOrd="0" destOrd="0" parTransId="{990F3960-C3EB-4AEE-9473-61836BF1D25E}" sibTransId="{3E06B6B6-1304-4554-AA9E-7FC8571A950A}"/>
    <dgm:cxn modelId="{1C39DC86-F54B-4BB5-A39D-699E26F040B1}" type="presOf" srcId="{DCC5184D-F476-46AB-A65D-3AFF299B9A46}" destId="{811C9753-120D-4797-8691-03DB977EA6FA}" srcOrd="0" destOrd="0" presId="urn:diagrams.loki3.com/VaryingWidthList"/>
    <dgm:cxn modelId="{A00739BE-A778-446D-8CC7-C9CB40896A04}" srcId="{DCC5184D-F476-46AB-A65D-3AFF299B9A46}" destId="{7361837E-BAFA-4A1C-8E3E-BEA469ECA562}" srcOrd="1" destOrd="0" parTransId="{35D7B75F-7B84-4DD4-84C0-26D67776DBE8}" sibTransId="{A3F2CA8E-D865-452E-84EA-FFABADDA9B64}"/>
    <dgm:cxn modelId="{84252FF6-9DED-4C3E-9A31-1861293248BD}" type="presOf" srcId="{64C31F11-117B-4014-BE16-3A334CF73C5C}" destId="{969D047D-A059-49C6-BA51-D7E417D01AB7}" srcOrd="0" destOrd="0" presId="urn:diagrams.loki3.com/VaryingWidthList"/>
    <dgm:cxn modelId="{E1A8244E-1568-4B36-9DFE-3B16399DC945}" type="presParOf" srcId="{811C9753-120D-4797-8691-03DB977EA6FA}" destId="{969D047D-A059-49C6-BA51-D7E417D01AB7}" srcOrd="0" destOrd="0" presId="urn:diagrams.loki3.com/VaryingWidthList"/>
    <dgm:cxn modelId="{43E8E762-CD00-4F9F-B3CA-36B2CABE1ADF}" type="presParOf" srcId="{811C9753-120D-4797-8691-03DB977EA6FA}" destId="{A543A87A-1119-413E-B4DB-443AFC474E2A}" srcOrd="1" destOrd="0" presId="urn:diagrams.loki3.com/VaryingWidthList"/>
    <dgm:cxn modelId="{5985B62C-615F-4933-9B72-134E8346B2C6}" type="presParOf" srcId="{811C9753-120D-4797-8691-03DB977EA6FA}" destId="{A396F420-AC54-42AE-ADEF-6156763A069B}" srcOrd="2"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17B7B0-8DFD-4EEA-8D90-9843C24371D4}" type="doc">
      <dgm:prSet loTypeId="urn:diagrams.loki3.com/VaryingWidthList" loCatId="list" qsTypeId="urn:microsoft.com/office/officeart/2005/8/quickstyle/simple1" qsCatId="simple" csTypeId="urn:microsoft.com/office/officeart/2005/8/colors/colorful1" csCatId="colorful" phldr="1"/>
      <dgm:spPr/>
      <dgm:t>
        <a:bodyPr/>
        <a:lstStyle/>
        <a:p>
          <a:endParaRPr lang="en-AU"/>
        </a:p>
      </dgm:t>
    </dgm:pt>
    <dgm:pt modelId="{2FE2DDD3-9497-47B7-B59E-EEB943847298}">
      <dgm:prSet phldrT="[Text]" custT="1"/>
      <dgm:spPr/>
      <dgm:t>
        <a:bodyPr/>
        <a:lstStyle/>
        <a:p>
          <a:pPr algn="l"/>
          <a:r>
            <a:rPr lang="en-AU" sz="2000" b="1" dirty="0"/>
            <a:t>Predefined syntax rule</a:t>
          </a:r>
        </a:p>
      </dgm:t>
    </dgm:pt>
    <dgm:pt modelId="{CD5DC69D-2870-4027-8165-8E49041310EB}" type="parTrans" cxnId="{088A3B60-6349-4727-8AF3-81E97DEDE9DD}">
      <dgm:prSet/>
      <dgm:spPr/>
      <dgm:t>
        <a:bodyPr/>
        <a:lstStyle/>
        <a:p>
          <a:endParaRPr lang="en-AU"/>
        </a:p>
      </dgm:t>
    </dgm:pt>
    <dgm:pt modelId="{FB90D308-4227-4D55-83A3-1BE381B0D8E6}" type="sibTrans" cxnId="{088A3B60-6349-4727-8AF3-81E97DEDE9DD}">
      <dgm:prSet/>
      <dgm:spPr/>
      <dgm:t>
        <a:bodyPr/>
        <a:lstStyle/>
        <a:p>
          <a:endParaRPr lang="en-AU"/>
        </a:p>
      </dgm:t>
    </dgm:pt>
    <dgm:pt modelId="{E65B52B4-F9F5-4DE9-8DD2-1E1F68D48452}">
      <dgm:prSet custT="1"/>
      <dgm:spPr/>
      <dgm:t>
        <a:bodyPr/>
        <a:lstStyle/>
        <a:p>
          <a:pPr algn="l"/>
          <a:r>
            <a:rPr lang="en-AU" sz="2000" b="1" dirty="0"/>
            <a:t>Hints and Support</a:t>
          </a:r>
        </a:p>
      </dgm:t>
    </dgm:pt>
    <dgm:pt modelId="{D1F8FBF2-F759-4EA3-8E50-87ECF24DEE31}" type="parTrans" cxnId="{67173B09-FAC9-498D-B246-211C8D136F74}">
      <dgm:prSet/>
      <dgm:spPr/>
      <dgm:t>
        <a:bodyPr/>
        <a:lstStyle/>
        <a:p>
          <a:endParaRPr lang="en-AU"/>
        </a:p>
      </dgm:t>
    </dgm:pt>
    <dgm:pt modelId="{8E397C16-042D-4051-9893-4F5C4B455F52}" type="sibTrans" cxnId="{67173B09-FAC9-498D-B246-211C8D136F74}">
      <dgm:prSet/>
      <dgm:spPr/>
      <dgm:t>
        <a:bodyPr/>
        <a:lstStyle/>
        <a:p>
          <a:endParaRPr lang="en-AU"/>
        </a:p>
      </dgm:t>
    </dgm:pt>
    <dgm:pt modelId="{E91F29C8-A0BF-4654-9BDC-1D4D3638538A}">
      <dgm:prSet phldrT="[Text]" custT="1"/>
      <dgm:spPr/>
      <dgm:t>
        <a:bodyPr/>
        <a:lstStyle/>
        <a:p>
          <a:pPr algn="l"/>
          <a:r>
            <a:rPr lang="en-AU" sz="2000" b="1" dirty="0"/>
            <a:t>Time limit </a:t>
          </a:r>
        </a:p>
      </dgm:t>
    </dgm:pt>
    <dgm:pt modelId="{DD6C1246-490D-458E-A9D3-950267E6FE9D}" type="parTrans" cxnId="{59D55C8D-9AB8-438B-9E05-E5A4A2758F1E}">
      <dgm:prSet/>
      <dgm:spPr/>
      <dgm:t>
        <a:bodyPr/>
        <a:lstStyle/>
        <a:p>
          <a:endParaRPr lang="en-AU"/>
        </a:p>
      </dgm:t>
    </dgm:pt>
    <dgm:pt modelId="{6174D15E-16E8-4821-9618-28DE3277B832}" type="sibTrans" cxnId="{59D55C8D-9AB8-438B-9E05-E5A4A2758F1E}">
      <dgm:prSet/>
      <dgm:spPr/>
      <dgm:t>
        <a:bodyPr/>
        <a:lstStyle/>
        <a:p>
          <a:endParaRPr lang="en-AU"/>
        </a:p>
      </dgm:t>
    </dgm:pt>
    <dgm:pt modelId="{50893177-2035-48B0-B13D-5AD3C7C38DE6}">
      <dgm:prSet phldrT="[Text]" custT="1"/>
      <dgm:spPr/>
      <dgm:t>
        <a:bodyPr/>
        <a:lstStyle/>
        <a:p>
          <a:pPr algn="l"/>
          <a:r>
            <a:rPr lang="en-AU" sz="2000" b="1" dirty="0"/>
            <a:t>Expected Actions</a:t>
          </a:r>
        </a:p>
      </dgm:t>
    </dgm:pt>
    <dgm:pt modelId="{0C323565-6AA5-48C5-8F70-DDCF673B3350}" type="parTrans" cxnId="{437D5624-54FE-4CB3-A1D6-6DD6DBA3E86E}">
      <dgm:prSet/>
      <dgm:spPr/>
      <dgm:t>
        <a:bodyPr/>
        <a:lstStyle/>
        <a:p>
          <a:endParaRPr lang="en-AU"/>
        </a:p>
      </dgm:t>
    </dgm:pt>
    <dgm:pt modelId="{6EB0BB5D-C2C6-4951-86C2-0F1F748FDA23}" type="sibTrans" cxnId="{437D5624-54FE-4CB3-A1D6-6DD6DBA3E86E}">
      <dgm:prSet/>
      <dgm:spPr/>
      <dgm:t>
        <a:bodyPr/>
        <a:lstStyle/>
        <a:p>
          <a:endParaRPr lang="en-AU"/>
        </a:p>
      </dgm:t>
    </dgm:pt>
    <dgm:pt modelId="{C97D4573-2B80-47AC-B1A2-3A14183EB237}">
      <dgm:prSet phldrT="[Text]" custT="1"/>
      <dgm:spPr/>
      <dgm:t>
        <a:bodyPr/>
        <a:lstStyle/>
        <a:p>
          <a:pPr algn="l"/>
          <a:r>
            <a:rPr lang="en-AU" sz="2000" b="1" dirty="0"/>
            <a:t>Tag: difficulty level </a:t>
          </a:r>
        </a:p>
      </dgm:t>
    </dgm:pt>
    <dgm:pt modelId="{7CFF291D-A1F2-4044-A77E-3592DF14C4BD}" type="parTrans" cxnId="{43615F5D-7C6B-416B-A6A7-2F856B1CE0DA}">
      <dgm:prSet/>
      <dgm:spPr/>
      <dgm:t>
        <a:bodyPr/>
        <a:lstStyle/>
        <a:p>
          <a:endParaRPr lang="en-AU"/>
        </a:p>
      </dgm:t>
    </dgm:pt>
    <dgm:pt modelId="{3C873354-730A-404D-B8DC-C6A80CE02F4C}" type="sibTrans" cxnId="{43615F5D-7C6B-416B-A6A7-2F856B1CE0DA}">
      <dgm:prSet/>
      <dgm:spPr/>
      <dgm:t>
        <a:bodyPr/>
        <a:lstStyle/>
        <a:p>
          <a:endParaRPr lang="en-AU"/>
        </a:p>
      </dgm:t>
    </dgm:pt>
    <dgm:pt modelId="{4803DD62-A65C-4407-9DF1-C79A4AB2BDA7}">
      <dgm:prSet phldrT="[Text]" custT="1"/>
      <dgm:spPr/>
      <dgm:t>
        <a:bodyPr/>
        <a:lstStyle/>
        <a:p>
          <a:pPr algn="l"/>
          <a:r>
            <a:rPr lang="en-AU" sz="2000" b="1" dirty="0"/>
            <a:t>Due date</a:t>
          </a:r>
        </a:p>
      </dgm:t>
    </dgm:pt>
    <dgm:pt modelId="{0F60D876-70FE-47AC-9880-B4D8EACB1B05}" type="parTrans" cxnId="{4A876999-F9CF-4D51-BB51-FE40F8FD215B}">
      <dgm:prSet/>
      <dgm:spPr/>
      <dgm:t>
        <a:bodyPr/>
        <a:lstStyle/>
        <a:p>
          <a:endParaRPr lang="en-AU"/>
        </a:p>
      </dgm:t>
    </dgm:pt>
    <dgm:pt modelId="{D56F484D-C235-409F-BBFE-D645721607C1}" type="sibTrans" cxnId="{4A876999-F9CF-4D51-BB51-FE40F8FD215B}">
      <dgm:prSet/>
      <dgm:spPr/>
      <dgm:t>
        <a:bodyPr/>
        <a:lstStyle/>
        <a:p>
          <a:endParaRPr lang="en-AU"/>
        </a:p>
      </dgm:t>
    </dgm:pt>
    <dgm:pt modelId="{AB7A7A5C-97A1-4C07-B282-5FF642598E6C}">
      <dgm:prSet phldrT="[Text]" custT="1"/>
      <dgm:spPr/>
      <dgm:t>
        <a:bodyPr/>
        <a:lstStyle/>
        <a:p>
          <a:pPr algn="l"/>
          <a:r>
            <a:rPr lang="en-AU" sz="2000" b="1" dirty="0"/>
            <a:t>Allowed attempts</a:t>
          </a:r>
        </a:p>
      </dgm:t>
    </dgm:pt>
    <dgm:pt modelId="{CCD2B293-3FE1-4B3C-B133-B49AEE80FE9E}" type="parTrans" cxnId="{CD3B3978-6A48-45C3-95DB-759A9423A1FA}">
      <dgm:prSet/>
      <dgm:spPr/>
      <dgm:t>
        <a:bodyPr/>
        <a:lstStyle/>
        <a:p>
          <a:endParaRPr lang="en-AU"/>
        </a:p>
      </dgm:t>
    </dgm:pt>
    <dgm:pt modelId="{D0208308-0045-473D-ADFF-9EEB3A015AFA}" type="sibTrans" cxnId="{CD3B3978-6A48-45C3-95DB-759A9423A1FA}">
      <dgm:prSet/>
      <dgm:spPr/>
      <dgm:t>
        <a:bodyPr/>
        <a:lstStyle/>
        <a:p>
          <a:endParaRPr lang="en-AU"/>
        </a:p>
      </dgm:t>
    </dgm:pt>
    <dgm:pt modelId="{FC643F72-4C26-4EC6-AE0F-FCCCA268E524}">
      <dgm:prSet phldrT="[Text]" custT="1"/>
      <dgm:spPr/>
      <dgm:t>
        <a:bodyPr/>
        <a:lstStyle/>
        <a:p>
          <a:pPr algn="l"/>
          <a:r>
            <a:rPr lang="en-AU" sz="2000" b="1" dirty="0"/>
            <a:t>Grade/Marks</a:t>
          </a:r>
        </a:p>
      </dgm:t>
    </dgm:pt>
    <dgm:pt modelId="{538EB6BD-CE65-42A5-8406-1A55A67BE45C}" type="parTrans" cxnId="{40E14885-B9E7-4043-84EE-758F121748DD}">
      <dgm:prSet/>
      <dgm:spPr/>
      <dgm:t>
        <a:bodyPr/>
        <a:lstStyle/>
        <a:p>
          <a:endParaRPr lang="en-AU"/>
        </a:p>
      </dgm:t>
    </dgm:pt>
    <dgm:pt modelId="{E335A910-7162-4220-A2BB-498B57C98FF3}" type="sibTrans" cxnId="{40E14885-B9E7-4043-84EE-758F121748DD}">
      <dgm:prSet/>
      <dgm:spPr/>
      <dgm:t>
        <a:bodyPr/>
        <a:lstStyle/>
        <a:p>
          <a:endParaRPr lang="en-AU"/>
        </a:p>
      </dgm:t>
    </dgm:pt>
    <dgm:pt modelId="{FF1B5F1F-D35C-4CEF-BC0D-FC1F3F014108}" type="pres">
      <dgm:prSet presAssocID="{4617B7B0-8DFD-4EEA-8D90-9843C24371D4}" presName="Name0" presStyleCnt="0">
        <dgm:presLayoutVars>
          <dgm:resizeHandles/>
        </dgm:presLayoutVars>
      </dgm:prSet>
      <dgm:spPr/>
    </dgm:pt>
    <dgm:pt modelId="{EE6EE3F1-954E-472C-8360-1ED57D252FA4}" type="pres">
      <dgm:prSet presAssocID="{2FE2DDD3-9497-47B7-B59E-EEB943847298}" presName="text" presStyleLbl="node1" presStyleIdx="0" presStyleCnt="8" custScaleX="673641" custLinFactNeighborX="-46192" custLinFactNeighborY="-93551">
        <dgm:presLayoutVars>
          <dgm:bulletEnabled val="1"/>
        </dgm:presLayoutVars>
      </dgm:prSet>
      <dgm:spPr/>
    </dgm:pt>
    <dgm:pt modelId="{B23B907C-8B72-4871-90B2-DF059889233E}" type="pres">
      <dgm:prSet presAssocID="{FB90D308-4227-4D55-83A3-1BE381B0D8E6}" presName="space" presStyleCnt="0"/>
      <dgm:spPr/>
    </dgm:pt>
    <dgm:pt modelId="{BE96879F-1209-4154-9AD9-ABCEFFA77A46}" type="pres">
      <dgm:prSet presAssocID="{50893177-2035-48B0-B13D-5AD3C7C38DE6}" presName="text" presStyleLbl="node1" presStyleIdx="1" presStyleCnt="8" custScaleX="673641">
        <dgm:presLayoutVars>
          <dgm:bulletEnabled val="1"/>
        </dgm:presLayoutVars>
      </dgm:prSet>
      <dgm:spPr/>
    </dgm:pt>
    <dgm:pt modelId="{35E6D0E7-FC57-43EE-A88C-48D82418CE96}" type="pres">
      <dgm:prSet presAssocID="{6EB0BB5D-C2C6-4951-86C2-0F1F748FDA23}" presName="space" presStyleCnt="0"/>
      <dgm:spPr/>
    </dgm:pt>
    <dgm:pt modelId="{C1CEDBBD-A469-4FFA-A7C8-437585776C3F}" type="pres">
      <dgm:prSet presAssocID="{E65B52B4-F9F5-4DE9-8DD2-1E1F68D48452}" presName="text" presStyleLbl="node1" presStyleIdx="2" presStyleCnt="8" custScaleX="673641">
        <dgm:presLayoutVars>
          <dgm:bulletEnabled val="1"/>
        </dgm:presLayoutVars>
      </dgm:prSet>
      <dgm:spPr/>
    </dgm:pt>
    <dgm:pt modelId="{D0F84AFD-6698-4FAF-9A19-8079BAC6C532}" type="pres">
      <dgm:prSet presAssocID="{8E397C16-042D-4051-9893-4F5C4B455F52}" presName="space" presStyleCnt="0"/>
      <dgm:spPr/>
    </dgm:pt>
    <dgm:pt modelId="{A85DC995-A426-440A-B0AD-D27ED5582DFE}" type="pres">
      <dgm:prSet presAssocID="{E91F29C8-A0BF-4654-9BDC-1D4D3638538A}" presName="text" presStyleLbl="node1" presStyleIdx="3" presStyleCnt="8" custScaleX="673641">
        <dgm:presLayoutVars>
          <dgm:bulletEnabled val="1"/>
        </dgm:presLayoutVars>
      </dgm:prSet>
      <dgm:spPr/>
    </dgm:pt>
    <dgm:pt modelId="{C96548BB-7387-414E-A907-08CECC88239D}" type="pres">
      <dgm:prSet presAssocID="{6174D15E-16E8-4821-9618-28DE3277B832}" presName="space" presStyleCnt="0"/>
      <dgm:spPr/>
    </dgm:pt>
    <dgm:pt modelId="{71454DF0-4420-450E-8BD0-0289D1049ADF}" type="pres">
      <dgm:prSet presAssocID="{C97D4573-2B80-47AC-B1A2-3A14183EB237}" presName="text" presStyleLbl="node1" presStyleIdx="4" presStyleCnt="8" custScaleX="673641">
        <dgm:presLayoutVars>
          <dgm:bulletEnabled val="1"/>
        </dgm:presLayoutVars>
      </dgm:prSet>
      <dgm:spPr/>
    </dgm:pt>
    <dgm:pt modelId="{DA8E2760-9931-4584-B052-DF054FE71B83}" type="pres">
      <dgm:prSet presAssocID="{3C873354-730A-404D-B8DC-C6A80CE02F4C}" presName="space" presStyleCnt="0"/>
      <dgm:spPr/>
    </dgm:pt>
    <dgm:pt modelId="{D328679C-74D0-4423-A191-0E2CFFD4A6D6}" type="pres">
      <dgm:prSet presAssocID="{4803DD62-A65C-4407-9DF1-C79A4AB2BDA7}" presName="text" presStyleLbl="node1" presStyleIdx="5" presStyleCnt="8" custScaleX="673641">
        <dgm:presLayoutVars>
          <dgm:bulletEnabled val="1"/>
        </dgm:presLayoutVars>
      </dgm:prSet>
      <dgm:spPr/>
    </dgm:pt>
    <dgm:pt modelId="{7BCA8E62-1B3C-43C2-B9CD-F0D4518B0758}" type="pres">
      <dgm:prSet presAssocID="{D56F484D-C235-409F-BBFE-D645721607C1}" presName="space" presStyleCnt="0"/>
      <dgm:spPr/>
    </dgm:pt>
    <dgm:pt modelId="{6D845649-2901-437B-BDF2-199605FC7AEA}" type="pres">
      <dgm:prSet presAssocID="{AB7A7A5C-97A1-4C07-B282-5FF642598E6C}" presName="text" presStyleLbl="node1" presStyleIdx="6" presStyleCnt="8" custScaleX="673641">
        <dgm:presLayoutVars>
          <dgm:bulletEnabled val="1"/>
        </dgm:presLayoutVars>
      </dgm:prSet>
      <dgm:spPr/>
    </dgm:pt>
    <dgm:pt modelId="{E2F00075-95AC-4600-87D4-E2F045FB1B07}" type="pres">
      <dgm:prSet presAssocID="{D0208308-0045-473D-ADFF-9EEB3A015AFA}" presName="space" presStyleCnt="0"/>
      <dgm:spPr/>
    </dgm:pt>
    <dgm:pt modelId="{97CCA9A7-6BBD-489A-B619-1464B5BE4274}" type="pres">
      <dgm:prSet presAssocID="{FC643F72-4C26-4EC6-AE0F-FCCCA268E524}" presName="text" presStyleLbl="node1" presStyleIdx="7" presStyleCnt="8" custScaleX="673641">
        <dgm:presLayoutVars>
          <dgm:bulletEnabled val="1"/>
        </dgm:presLayoutVars>
      </dgm:prSet>
      <dgm:spPr/>
    </dgm:pt>
  </dgm:ptLst>
  <dgm:cxnLst>
    <dgm:cxn modelId="{67173B09-FAC9-498D-B246-211C8D136F74}" srcId="{4617B7B0-8DFD-4EEA-8D90-9843C24371D4}" destId="{E65B52B4-F9F5-4DE9-8DD2-1E1F68D48452}" srcOrd="2" destOrd="0" parTransId="{D1F8FBF2-F759-4EA3-8E50-87ECF24DEE31}" sibTransId="{8E397C16-042D-4051-9893-4F5C4B455F52}"/>
    <dgm:cxn modelId="{437D5624-54FE-4CB3-A1D6-6DD6DBA3E86E}" srcId="{4617B7B0-8DFD-4EEA-8D90-9843C24371D4}" destId="{50893177-2035-48B0-B13D-5AD3C7C38DE6}" srcOrd="1" destOrd="0" parTransId="{0C323565-6AA5-48C5-8F70-DDCF673B3350}" sibTransId="{6EB0BB5D-C2C6-4951-86C2-0F1F748FDA23}"/>
    <dgm:cxn modelId="{FA1FA240-F2C0-48AF-B457-E10CA3A6D799}" type="presOf" srcId="{4617B7B0-8DFD-4EEA-8D90-9843C24371D4}" destId="{FF1B5F1F-D35C-4CEF-BC0D-FC1F3F014108}" srcOrd="0" destOrd="0" presId="urn:diagrams.loki3.com/VaryingWidthList"/>
    <dgm:cxn modelId="{43615F5D-7C6B-416B-A6A7-2F856B1CE0DA}" srcId="{4617B7B0-8DFD-4EEA-8D90-9843C24371D4}" destId="{C97D4573-2B80-47AC-B1A2-3A14183EB237}" srcOrd="4" destOrd="0" parTransId="{7CFF291D-A1F2-4044-A77E-3592DF14C4BD}" sibTransId="{3C873354-730A-404D-B8DC-C6A80CE02F4C}"/>
    <dgm:cxn modelId="{088A3B60-6349-4727-8AF3-81E97DEDE9DD}" srcId="{4617B7B0-8DFD-4EEA-8D90-9843C24371D4}" destId="{2FE2DDD3-9497-47B7-B59E-EEB943847298}" srcOrd="0" destOrd="0" parTransId="{CD5DC69D-2870-4027-8165-8E49041310EB}" sibTransId="{FB90D308-4227-4D55-83A3-1BE381B0D8E6}"/>
    <dgm:cxn modelId="{1E84FF68-2B48-4DB5-9A13-6E9CB11090D4}" type="presOf" srcId="{E91F29C8-A0BF-4654-9BDC-1D4D3638538A}" destId="{A85DC995-A426-440A-B0AD-D27ED5582DFE}" srcOrd="0" destOrd="0" presId="urn:diagrams.loki3.com/VaryingWidthList"/>
    <dgm:cxn modelId="{A6653476-0E70-425C-9AB3-66D3AA591FA3}" type="presOf" srcId="{E65B52B4-F9F5-4DE9-8DD2-1E1F68D48452}" destId="{C1CEDBBD-A469-4FFA-A7C8-437585776C3F}" srcOrd="0" destOrd="0" presId="urn:diagrams.loki3.com/VaryingWidthList"/>
    <dgm:cxn modelId="{51358376-DE1F-466C-80CB-6290A0594245}" type="presOf" srcId="{2FE2DDD3-9497-47B7-B59E-EEB943847298}" destId="{EE6EE3F1-954E-472C-8360-1ED57D252FA4}" srcOrd="0" destOrd="0" presId="urn:diagrams.loki3.com/VaryingWidthList"/>
    <dgm:cxn modelId="{6C1C1A78-497F-43C3-A9F9-0ADE22A4BAA0}" type="presOf" srcId="{50893177-2035-48B0-B13D-5AD3C7C38DE6}" destId="{BE96879F-1209-4154-9AD9-ABCEFFA77A46}" srcOrd="0" destOrd="0" presId="urn:diagrams.loki3.com/VaryingWidthList"/>
    <dgm:cxn modelId="{CD3B3978-6A48-45C3-95DB-759A9423A1FA}" srcId="{4617B7B0-8DFD-4EEA-8D90-9843C24371D4}" destId="{AB7A7A5C-97A1-4C07-B282-5FF642598E6C}" srcOrd="6" destOrd="0" parTransId="{CCD2B293-3FE1-4B3C-B133-B49AEE80FE9E}" sibTransId="{D0208308-0045-473D-ADFF-9EEB3A015AFA}"/>
    <dgm:cxn modelId="{40E14885-B9E7-4043-84EE-758F121748DD}" srcId="{4617B7B0-8DFD-4EEA-8D90-9843C24371D4}" destId="{FC643F72-4C26-4EC6-AE0F-FCCCA268E524}" srcOrd="7" destOrd="0" parTransId="{538EB6BD-CE65-42A5-8406-1A55A67BE45C}" sibTransId="{E335A910-7162-4220-A2BB-498B57C98FF3}"/>
    <dgm:cxn modelId="{59D55C8D-9AB8-438B-9E05-E5A4A2758F1E}" srcId="{4617B7B0-8DFD-4EEA-8D90-9843C24371D4}" destId="{E91F29C8-A0BF-4654-9BDC-1D4D3638538A}" srcOrd="3" destOrd="0" parTransId="{DD6C1246-490D-458E-A9D3-950267E6FE9D}" sibTransId="{6174D15E-16E8-4821-9618-28DE3277B832}"/>
    <dgm:cxn modelId="{4A876999-F9CF-4D51-BB51-FE40F8FD215B}" srcId="{4617B7B0-8DFD-4EEA-8D90-9843C24371D4}" destId="{4803DD62-A65C-4407-9DF1-C79A4AB2BDA7}" srcOrd="5" destOrd="0" parTransId="{0F60D876-70FE-47AC-9880-B4D8EACB1B05}" sibTransId="{D56F484D-C235-409F-BBFE-D645721607C1}"/>
    <dgm:cxn modelId="{70EC42BA-97DB-4BD1-B42D-F896298B89CA}" type="presOf" srcId="{AB7A7A5C-97A1-4C07-B282-5FF642598E6C}" destId="{6D845649-2901-437B-BDF2-199605FC7AEA}" srcOrd="0" destOrd="0" presId="urn:diagrams.loki3.com/VaryingWidthList"/>
    <dgm:cxn modelId="{E33027C0-24D7-4696-B432-7FA2D2BD2DC7}" type="presOf" srcId="{4803DD62-A65C-4407-9DF1-C79A4AB2BDA7}" destId="{D328679C-74D0-4423-A191-0E2CFFD4A6D6}" srcOrd="0" destOrd="0" presId="urn:diagrams.loki3.com/VaryingWidthList"/>
    <dgm:cxn modelId="{987D6ECA-4B85-45FA-9AB8-433E817861A0}" type="presOf" srcId="{C97D4573-2B80-47AC-B1A2-3A14183EB237}" destId="{71454DF0-4420-450E-8BD0-0289D1049ADF}" srcOrd="0" destOrd="0" presId="urn:diagrams.loki3.com/VaryingWidthList"/>
    <dgm:cxn modelId="{A07E53F2-123F-424E-95AF-18A32EE5D150}" type="presOf" srcId="{FC643F72-4C26-4EC6-AE0F-FCCCA268E524}" destId="{97CCA9A7-6BBD-489A-B619-1464B5BE4274}" srcOrd="0" destOrd="0" presId="urn:diagrams.loki3.com/VaryingWidthList"/>
    <dgm:cxn modelId="{01A5361F-7CB1-4B02-AD94-03A75E258B2C}" type="presParOf" srcId="{FF1B5F1F-D35C-4CEF-BC0D-FC1F3F014108}" destId="{EE6EE3F1-954E-472C-8360-1ED57D252FA4}" srcOrd="0" destOrd="0" presId="urn:diagrams.loki3.com/VaryingWidthList"/>
    <dgm:cxn modelId="{96DED48D-C181-40ED-9304-5702D948000A}" type="presParOf" srcId="{FF1B5F1F-D35C-4CEF-BC0D-FC1F3F014108}" destId="{B23B907C-8B72-4871-90B2-DF059889233E}" srcOrd="1" destOrd="0" presId="urn:diagrams.loki3.com/VaryingWidthList"/>
    <dgm:cxn modelId="{FD22DA92-2C8B-4326-A6B5-284667E52B8A}" type="presParOf" srcId="{FF1B5F1F-D35C-4CEF-BC0D-FC1F3F014108}" destId="{BE96879F-1209-4154-9AD9-ABCEFFA77A46}" srcOrd="2" destOrd="0" presId="urn:diagrams.loki3.com/VaryingWidthList"/>
    <dgm:cxn modelId="{010D21EE-EE6D-45F5-9006-D2EC4E4809F0}" type="presParOf" srcId="{FF1B5F1F-D35C-4CEF-BC0D-FC1F3F014108}" destId="{35E6D0E7-FC57-43EE-A88C-48D82418CE96}" srcOrd="3" destOrd="0" presId="urn:diagrams.loki3.com/VaryingWidthList"/>
    <dgm:cxn modelId="{CD4DB3D1-0A28-46D6-BDAE-098874837E91}" type="presParOf" srcId="{FF1B5F1F-D35C-4CEF-BC0D-FC1F3F014108}" destId="{C1CEDBBD-A469-4FFA-A7C8-437585776C3F}" srcOrd="4" destOrd="0" presId="urn:diagrams.loki3.com/VaryingWidthList"/>
    <dgm:cxn modelId="{0ABD661E-07F8-4C67-A991-9E5029A41007}" type="presParOf" srcId="{FF1B5F1F-D35C-4CEF-BC0D-FC1F3F014108}" destId="{D0F84AFD-6698-4FAF-9A19-8079BAC6C532}" srcOrd="5" destOrd="0" presId="urn:diagrams.loki3.com/VaryingWidthList"/>
    <dgm:cxn modelId="{A57F134D-1B48-47C2-9C2D-A05DA2D62391}" type="presParOf" srcId="{FF1B5F1F-D35C-4CEF-BC0D-FC1F3F014108}" destId="{A85DC995-A426-440A-B0AD-D27ED5582DFE}" srcOrd="6" destOrd="0" presId="urn:diagrams.loki3.com/VaryingWidthList"/>
    <dgm:cxn modelId="{5B950B75-BFC5-49C5-BB85-EE7AFD3FDF41}" type="presParOf" srcId="{FF1B5F1F-D35C-4CEF-BC0D-FC1F3F014108}" destId="{C96548BB-7387-414E-A907-08CECC88239D}" srcOrd="7" destOrd="0" presId="urn:diagrams.loki3.com/VaryingWidthList"/>
    <dgm:cxn modelId="{1E2212DE-99EC-4A3C-A604-304D7CBDF91A}" type="presParOf" srcId="{FF1B5F1F-D35C-4CEF-BC0D-FC1F3F014108}" destId="{71454DF0-4420-450E-8BD0-0289D1049ADF}" srcOrd="8" destOrd="0" presId="urn:diagrams.loki3.com/VaryingWidthList"/>
    <dgm:cxn modelId="{DDF549D5-DBC5-42B3-9AD0-0FC723867B3F}" type="presParOf" srcId="{FF1B5F1F-D35C-4CEF-BC0D-FC1F3F014108}" destId="{DA8E2760-9931-4584-B052-DF054FE71B83}" srcOrd="9" destOrd="0" presId="urn:diagrams.loki3.com/VaryingWidthList"/>
    <dgm:cxn modelId="{D68DA051-1D41-4758-B0C2-38D938A9EAC9}" type="presParOf" srcId="{FF1B5F1F-D35C-4CEF-BC0D-FC1F3F014108}" destId="{D328679C-74D0-4423-A191-0E2CFFD4A6D6}" srcOrd="10" destOrd="0" presId="urn:diagrams.loki3.com/VaryingWidthList"/>
    <dgm:cxn modelId="{6B7D23DF-A1DE-453C-9A84-792FE821BE60}" type="presParOf" srcId="{FF1B5F1F-D35C-4CEF-BC0D-FC1F3F014108}" destId="{7BCA8E62-1B3C-43C2-B9CD-F0D4518B0758}" srcOrd="11" destOrd="0" presId="urn:diagrams.loki3.com/VaryingWidthList"/>
    <dgm:cxn modelId="{89AED8C0-F3A6-42D7-A54A-568511FF966C}" type="presParOf" srcId="{FF1B5F1F-D35C-4CEF-BC0D-FC1F3F014108}" destId="{6D845649-2901-437B-BDF2-199605FC7AEA}" srcOrd="12" destOrd="0" presId="urn:diagrams.loki3.com/VaryingWidthList"/>
    <dgm:cxn modelId="{61966D58-A1BD-4C13-9BFA-D68EF1F32829}" type="presParOf" srcId="{FF1B5F1F-D35C-4CEF-BC0D-FC1F3F014108}" destId="{E2F00075-95AC-4600-87D4-E2F045FB1B07}" srcOrd="13" destOrd="0" presId="urn:diagrams.loki3.com/VaryingWidthList"/>
    <dgm:cxn modelId="{51D6A3E7-C7A7-4473-909B-AB35572749CF}" type="presParOf" srcId="{FF1B5F1F-D35C-4CEF-BC0D-FC1F3F014108}" destId="{97CCA9A7-6BBD-489A-B619-1464B5BE4274}" srcOrd="14" destOrd="0" presId="urn:diagrams.loki3.com/VaryingWidthList"/>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02E9ED-B112-4EA7-847D-2B42244FD88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AU"/>
        </a:p>
      </dgm:t>
    </dgm:pt>
    <dgm:pt modelId="{1C04BFE1-0F7C-422B-96EC-2C641BB196DF}">
      <dgm:prSet phldrT="[Text]"/>
      <dgm:spPr/>
      <dgm:t>
        <a:bodyPr/>
        <a:lstStyle/>
        <a:p>
          <a:r>
            <a:rPr lang="en-AU" dirty="0"/>
            <a:t>Attempt History</a:t>
          </a:r>
        </a:p>
      </dgm:t>
    </dgm:pt>
    <dgm:pt modelId="{F87B04AF-5044-4D90-9B50-68F2511D3D68}" type="parTrans" cxnId="{31984BA6-943F-4DD5-B3A6-956D719FA699}">
      <dgm:prSet/>
      <dgm:spPr/>
      <dgm:t>
        <a:bodyPr/>
        <a:lstStyle/>
        <a:p>
          <a:endParaRPr lang="en-AU"/>
        </a:p>
      </dgm:t>
    </dgm:pt>
    <dgm:pt modelId="{3B228CDB-0CCE-4D3E-BF5D-4889D8DC7B42}" type="sibTrans" cxnId="{31984BA6-943F-4DD5-B3A6-956D719FA699}">
      <dgm:prSet/>
      <dgm:spPr/>
      <dgm:t>
        <a:bodyPr/>
        <a:lstStyle/>
        <a:p>
          <a:endParaRPr lang="en-AU"/>
        </a:p>
      </dgm:t>
    </dgm:pt>
    <dgm:pt modelId="{0F72C0DA-BCF4-4F60-961B-069FA85B3683}">
      <dgm:prSet phldrT="[Text]"/>
      <dgm:spPr/>
      <dgm:t>
        <a:bodyPr/>
        <a:lstStyle/>
        <a:p>
          <a:r>
            <a:rPr lang="en-AU" dirty="0"/>
            <a:t>Progress</a:t>
          </a:r>
        </a:p>
      </dgm:t>
    </dgm:pt>
    <dgm:pt modelId="{91F7B255-AD84-44E7-A321-54FD3BDCBDF8}" type="parTrans" cxnId="{CA3C1536-4F04-4153-BFE4-D474B34B3CA0}">
      <dgm:prSet/>
      <dgm:spPr/>
      <dgm:t>
        <a:bodyPr/>
        <a:lstStyle/>
        <a:p>
          <a:endParaRPr lang="en-AU"/>
        </a:p>
      </dgm:t>
    </dgm:pt>
    <dgm:pt modelId="{64E986DC-DC36-4684-A84B-B703EC8A9A65}" type="sibTrans" cxnId="{CA3C1536-4F04-4153-BFE4-D474B34B3CA0}">
      <dgm:prSet/>
      <dgm:spPr/>
      <dgm:t>
        <a:bodyPr/>
        <a:lstStyle/>
        <a:p>
          <a:endParaRPr lang="en-AU"/>
        </a:p>
      </dgm:t>
    </dgm:pt>
    <dgm:pt modelId="{D02518C0-A05E-4E45-A861-F5EB4B10038D}" type="pres">
      <dgm:prSet presAssocID="{0D02E9ED-B112-4EA7-847D-2B42244FD886}" presName="diagram" presStyleCnt="0">
        <dgm:presLayoutVars>
          <dgm:dir/>
          <dgm:resizeHandles val="exact"/>
        </dgm:presLayoutVars>
      </dgm:prSet>
      <dgm:spPr/>
    </dgm:pt>
    <dgm:pt modelId="{0F7D68F7-9783-433A-B37E-B1158357DF8C}" type="pres">
      <dgm:prSet presAssocID="{1C04BFE1-0F7C-422B-96EC-2C641BB196DF}" presName="node" presStyleLbl="node1" presStyleIdx="0" presStyleCnt="2">
        <dgm:presLayoutVars>
          <dgm:bulletEnabled val="1"/>
        </dgm:presLayoutVars>
      </dgm:prSet>
      <dgm:spPr/>
    </dgm:pt>
    <dgm:pt modelId="{7E421FBB-7457-4FE9-98A8-1D634765B359}" type="pres">
      <dgm:prSet presAssocID="{3B228CDB-0CCE-4D3E-BF5D-4889D8DC7B42}" presName="sibTrans" presStyleCnt="0"/>
      <dgm:spPr/>
    </dgm:pt>
    <dgm:pt modelId="{5403B42B-173C-4106-822E-A47EE180CEEE}" type="pres">
      <dgm:prSet presAssocID="{0F72C0DA-BCF4-4F60-961B-069FA85B3683}" presName="node" presStyleLbl="node1" presStyleIdx="1" presStyleCnt="2">
        <dgm:presLayoutVars>
          <dgm:bulletEnabled val="1"/>
        </dgm:presLayoutVars>
      </dgm:prSet>
      <dgm:spPr/>
    </dgm:pt>
  </dgm:ptLst>
  <dgm:cxnLst>
    <dgm:cxn modelId="{02F6C710-A577-4548-B764-91A18B7F2C14}" type="presOf" srcId="{0F72C0DA-BCF4-4F60-961B-069FA85B3683}" destId="{5403B42B-173C-4106-822E-A47EE180CEEE}" srcOrd="0" destOrd="0" presId="urn:microsoft.com/office/officeart/2005/8/layout/default"/>
    <dgm:cxn modelId="{CA3C1536-4F04-4153-BFE4-D474B34B3CA0}" srcId="{0D02E9ED-B112-4EA7-847D-2B42244FD886}" destId="{0F72C0DA-BCF4-4F60-961B-069FA85B3683}" srcOrd="1" destOrd="0" parTransId="{91F7B255-AD84-44E7-A321-54FD3BDCBDF8}" sibTransId="{64E986DC-DC36-4684-A84B-B703EC8A9A65}"/>
    <dgm:cxn modelId="{43926650-0C06-4C2F-AF2D-1860A3527B9E}" type="presOf" srcId="{1C04BFE1-0F7C-422B-96EC-2C641BB196DF}" destId="{0F7D68F7-9783-433A-B37E-B1158357DF8C}" srcOrd="0" destOrd="0" presId="urn:microsoft.com/office/officeart/2005/8/layout/default"/>
    <dgm:cxn modelId="{31984BA6-943F-4DD5-B3A6-956D719FA699}" srcId="{0D02E9ED-B112-4EA7-847D-2B42244FD886}" destId="{1C04BFE1-0F7C-422B-96EC-2C641BB196DF}" srcOrd="0" destOrd="0" parTransId="{F87B04AF-5044-4D90-9B50-68F2511D3D68}" sibTransId="{3B228CDB-0CCE-4D3E-BF5D-4889D8DC7B42}"/>
    <dgm:cxn modelId="{C20C61F8-BA9F-469C-927C-57310B0505E1}" type="presOf" srcId="{0D02E9ED-B112-4EA7-847D-2B42244FD886}" destId="{D02518C0-A05E-4E45-A861-F5EB4B10038D}" srcOrd="0" destOrd="0" presId="urn:microsoft.com/office/officeart/2005/8/layout/default"/>
    <dgm:cxn modelId="{13956818-8DF8-4200-8091-37759BD24481}" type="presParOf" srcId="{D02518C0-A05E-4E45-A861-F5EB4B10038D}" destId="{0F7D68F7-9783-433A-B37E-B1158357DF8C}" srcOrd="0" destOrd="0" presId="urn:microsoft.com/office/officeart/2005/8/layout/default"/>
    <dgm:cxn modelId="{1C9132E2-6CB3-415A-9524-A118B7DAC329}" type="presParOf" srcId="{D02518C0-A05E-4E45-A861-F5EB4B10038D}" destId="{7E421FBB-7457-4FE9-98A8-1D634765B359}" srcOrd="1" destOrd="0" presId="urn:microsoft.com/office/officeart/2005/8/layout/default"/>
    <dgm:cxn modelId="{25304AA3-54FF-4539-A96C-A0C9E91BBF37}" type="presParOf" srcId="{D02518C0-A05E-4E45-A861-F5EB4B10038D}" destId="{5403B42B-173C-4106-822E-A47EE180CEEE}" srcOrd="2" destOrd="0" presId="urn:microsoft.com/office/officeart/2005/8/layout/default"/>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DFD38-BD31-47FD-A164-69DECB9012BB}">
      <dsp:nvSpPr>
        <dsp:cNvPr id="0" name=""/>
        <dsp:cNvSpPr/>
      </dsp:nvSpPr>
      <dsp:spPr>
        <a:xfrm>
          <a:off x="2176" y="200907"/>
          <a:ext cx="1522898" cy="828056"/>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Learning : </a:t>
          </a:r>
          <a:r>
            <a:rPr lang="en-IN" sz="1900" kern="1200" dirty="0"/>
            <a:t>difficult and boring</a:t>
          </a:r>
        </a:p>
      </dsp:txBody>
      <dsp:txXfrm>
        <a:off x="2176" y="200907"/>
        <a:ext cx="1315884" cy="828056"/>
      </dsp:txXfrm>
    </dsp:sp>
    <dsp:sp modelId="{DAEE6CCC-BA2C-4D62-AAC8-70272C5F8F85}">
      <dsp:nvSpPr>
        <dsp:cNvPr id="0" name=""/>
        <dsp:cNvSpPr/>
      </dsp:nvSpPr>
      <dsp:spPr>
        <a:xfrm>
          <a:off x="1111046" y="200907"/>
          <a:ext cx="1983256" cy="828056"/>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Problems:</a:t>
          </a:r>
          <a:r>
            <a:rPr lang="en-IN" sz="1900" kern="1200" dirty="0"/>
            <a:t> hard to motivate</a:t>
          </a:r>
        </a:p>
      </dsp:txBody>
      <dsp:txXfrm>
        <a:off x="1525074" y="200907"/>
        <a:ext cx="1155200" cy="828056"/>
      </dsp:txXfrm>
    </dsp:sp>
    <dsp:sp modelId="{C3168EEB-4569-43D5-BB9B-FAA26A0F8846}">
      <dsp:nvSpPr>
        <dsp:cNvPr id="0" name=""/>
        <dsp:cNvSpPr/>
      </dsp:nvSpPr>
      <dsp:spPr>
        <a:xfrm>
          <a:off x="2680275" y="200907"/>
          <a:ext cx="2648640" cy="828056"/>
        </a:xfrm>
        <a:prstGeom prst="chevron">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Practise:</a:t>
          </a:r>
          <a:r>
            <a:rPr lang="en-IN" sz="1900" kern="1200" dirty="0"/>
            <a:t> lack of practical implementation</a:t>
          </a:r>
        </a:p>
      </dsp:txBody>
      <dsp:txXfrm>
        <a:off x="3094303" y="200907"/>
        <a:ext cx="1820584" cy="828056"/>
      </dsp:txXfrm>
    </dsp:sp>
    <dsp:sp modelId="{ECE471BA-D4AB-47EC-9862-7AC087D2EF0C}">
      <dsp:nvSpPr>
        <dsp:cNvPr id="0" name=""/>
        <dsp:cNvSpPr/>
      </dsp:nvSpPr>
      <dsp:spPr>
        <a:xfrm>
          <a:off x="4914887" y="200907"/>
          <a:ext cx="2520913" cy="828056"/>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Progress: </a:t>
          </a:r>
          <a:r>
            <a:rPr lang="en-IN" sz="1900" kern="1200" dirty="0"/>
            <a:t>depends on understanding</a:t>
          </a:r>
        </a:p>
      </dsp:txBody>
      <dsp:txXfrm>
        <a:off x="5328915" y="200907"/>
        <a:ext cx="1692857" cy="828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D047D-A059-49C6-BA51-D7E417D01AB7}">
      <dsp:nvSpPr>
        <dsp:cNvPr id="0" name=""/>
        <dsp:cNvSpPr/>
      </dsp:nvSpPr>
      <dsp:spPr>
        <a:xfrm>
          <a:off x="0" y="6176"/>
          <a:ext cx="7437977" cy="334211"/>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Syntax error: Ignoring or forgetting the standard convention.</a:t>
          </a:r>
        </a:p>
      </dsp:txBody>
      <dsp:txXfrm>
        <a:off x="0" y="6176"/>
        <a:ext cx="7437977" cy="334211"/>
      </dsp:txXfrm>
    </dsp:sp>
    <dsp:sp modelId="{A396F420-AC54-42AE-ADEF-6156763A069B}">
      <dsp:nvSpPr>
        <dsp:cNvPr id="0" name=""/>
        <dsp:cNvSpPr/>
      </dsp:nvSpPr>
      <dsp:spPr>
        <a:xfrm>
          <a:off x="0" y="351265"/>
          <a:ext cx="7437977" cy="334211"/>
        </a:xfrm>
        <a:prstGeom prst="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Font typeface="Euphemia" panose="020B0503040102020104" pitchFamily="34" charset="0"/>
            <a:buNone/>
          </a:pPr>
          <a:r>
            <a:rPr lang="en-US" sz="2000" b="0" kern="1200" dirty="0"/>
            <a:t>Semantic error: Incorrect logic(Makes no sense).</a:t>
          </a:r>
          <a:endParaRPr lang="en-IN" sz="2000" b="0" kern="1200" dirty="0"/>
        </a:p>
      </dsp:txBody>
      <dsp:txXfrm>
        <a:off x="0" y="351265"/>
        <a:ext cx="7437977" cy="3342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EE3F1-954E-472C-8360-1ED57D252FA4}">
      <dsp:nvSpPr>
        <dsp:cNvPr id="0" name=""/>
        <dsp:cNvSpPr/>
      </dsp:nvSpPr>
      <dsp:spPr>
        <a:xfrm>
          <a:off x="0" y="0"/>
          <a:ext cx="2491701" cy="4371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Predefined syntax rule</a:t>
          </a:r>
        </a:p>
      </dsp:txBody>
      <dsp:txXfrm>
        <a:off x="0" y="0"/>
        <a:ext cx="2491701" cy="437134"/>
      </dsp:txXfrm>
    </dsp:sp>
    <dsp:sp modelId="{BE96879F-1209-4154-9AD9-ABCEFFA77A46}">
      <dsp:nvSpPr>
        <dsp:cNvPr id="0" name=""/>
        <dsp:cNvSpPr/>
      </dsp:nvSpPr>
      <dsp:spPr>
        <a:xfrm>
          <a:off x="0" y="459136"/>
          <a:ext cx="2491701" cy="4371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Expected Actions</a:t>
          </a:r>
        </a:p>
      </dsp:txBody>
      <dsp:txXfrm>
        <a:off x="0" y="459136"/>
        <a:ext cx="2491701" cy="437134"/>
      </dsp:txXfrm>
    </dsp:sp>
    <dsp:sp modelId="{C1CEDBBD-A469-4FFA-A7C8-437585776C3F}">
      <dsp:nvSpPr>
        <dsp:cNvPr id="0" name=""/>
        <dsp:cNvSpPr/>
      </dsp:nvSpPr>
      <dsp:spPr>
        <a:xfrm>
          <a:off x="0" y="918127"/>
          <a:ext cx="2491701" cy="4371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Hints and Support</a:t>
          </a:r>
        </a:p>
      </dsp:txBody>
      <dsp:txXfrm>
        <a:off x="0" y="918127"/>
        <a:ext cx="2491701" cy="437134"/>
      </dsp:txXfrm>
    </dsp:sp>
    <dsp:sp modelId="{A85DC995-A426-440A-B0AD-D27ED5582DFE}">
      <dsp:nvSpPr>
        <dsp:cNvPr id="0" name=""/>
        <dsp:cNvSpPr/>
      </dsp:nvSpPr>
      <dsp:spPr>
        <a:xfrm>
          <a:off x="0" y="1377118"/>
          <a:ext cx="2491701" cy="4371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Time limit </a:t>
          </a:r>
        </a:p>
      </dsp:txBody>
      <dsp:txXfrm>
        <a:off x="0" y="1377118"/>
        <a:ext cx="2491701" cy="437134"/>
      </dsp:txXfrm>
    </dsp:sp>
    <dsp:sp modelId="{71454DF0-4420-450E-8BD0-0289D1049ADF}">
      <dsp:nvSpPr>
        <dsp:cNvPr id="0" name=""/>
        <dsp:cNvSpPr/>
      </dsp:nvSpPr>
      <dsp:spPr>
        <a:xfrm>
          <a:off x="0" y="1836109"/>
          <a:ext cx="2491701" cy="4371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Tag: difficulty level </a:t>
          </a:r>
        </a:p>
      </dsp:txBody>
      <dsp:txXfrm>
        <a:off x="0" y="1836109"/>
        <a:ext cx="2491701" cy="437134"/>
      </dsp:txXfrm>
    </dsp:sp>
    <dsp:sp modelId="{D328679C-74D0-4423-A191-0E2CFFD4A6D6}">
      <dsp:nvSpPr>
        <dsp:cNvPr id="0" name=""/>
        <dsp:cNvSpPr/>
      </dsp:nvSpPr>
      <dsp:spPr>
        <a:xfrm>
          <a:off x="0" y="2295101"/>
          <a:ext cx="2491701" cy="4371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Due date</a:t>
          </a:r>
        </a:p>
      </dsp:txBody>
      <dsp:txXfrm>
        <a:off x="0" y="2295101"/>
        <a:ext cx="2491701" cy="437134"/>
      </dsp:txXfrm>
    </dsp:sp>
    <dsp:sp modelId="{6D845649-2901-437B-BDF2-199605FC7AEA}">
      <dsp:nvSpPr>
        <dsp:cNvPr id="0" name=""/>
        <dsp:cNvSpPr/>
      </dsp:nvSpPr>
      <dsp:spPr>
        <a:xfrm>
          <a:off x="0" y="2754092"/>
          <a:ext cx="2491701" cy="4371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Allowed attempts</a:t>
          </a:r>
        </a:p>
      </dsp:txBody>
      <dsp:txXfrm>
        <a:off x="0" y="2754092"/>
        <a:ext cx="2491701" cy="437134"/>
      </dsp:txXfrm>
    </dsp:sp>
    <dsp:sp modelId="{97CCA9A7-6BBD-489A-B619-1464B5BE4274}">
      <dsp:nvSpPr>
        <dsp:cNvPr id="0" name=""/>
        <dsp:cNvSpPr/>
      </dsp:nvSpPr>
      <dsp:spPr>
        <a:xfrm>
          <a:off x="0" y="3213083"/>
          <a:ext cx="2491701" cy="4371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Grade/Marks</a:t>
          </a:r>
        </a:p>
      </dsp:txBody>
      <dsp:txXfrm>
        <a:off x="0" y="3213083"/>
        <a:ext cx="2491701" cy="4371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D68F7-9783-433A-B37E-B1158357DF8C}">
      <dsp:nvSpPr>
        <dsp:cNvPr id="0" name=""/>
        <dsp:cNvSpPr/>
      </dsp:nvSpPr>
      <dsp:spPr>
        <a:xfrm>
          <a:off x="280" y="173263"/>
          <a:ext cx="1093366" cy="6560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Attempt History</a:t>
          </a:r>
        </a:p>
      </dsp:txBody>
      <dsp:txXfrm>
        <a:off x="280" y="173263"/>
        <a:ext cx="1093366" cy="656019"/>
      </dsp:txXfrm>
    </dsp:sp>
    <dsp:sp modelId="{5403B42B-173C-4106-822E-A47EE180CEEE}">
      <dsp:nvSpPr>
        <dsp:cNvPr id="0" name=""/>
        <dsp:cNvSpPr/>
      </dsp:nvSpPr>
      <dsp:spPr>
        <a:xfrm>
          <a:off x="1202983" y="173263"/>
          <a:ext cx="1093366" cy="6560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Progress</a:t>
          </a:r>
        </a:p>
      </dsp:txBody>
      <dsp:txXfrm>
        <a:off x="1202983" y="173263"/>
        <a:ext cx="1093366" cy="65601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01871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274757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82858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5902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E712BA-B0F1-4B2F-9F0A-5ED5FB82B5CE}" type="datetimeFigureOut">
              <a:rPr lang="en-IN" smtClean="0"/>
              <a:t>07-06-2020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219332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712BA-B0F1-4B2F-9F0A-5ED5FB82B5CE}" type="datetimeFigureOut">
              <a:rPr lang="en-IN" smtClean="0"/>
              <a:t>07-06-2020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403270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712BA-B0F1-4B2F-9F0A-5ED5FB82B5CE}" type="datetimeFigureOut">
              <a:rPr lang="en-IN" smtClean="0"/>
              <a:t>07-06-2020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53141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E712BA-B0F1-4B2F-9F0A-5ED5FB82B5CE}" type="datetimeFigureOut">
              <a:rPr lang="en-IN" smtClean="0"/>
              <a:t>07-06-2020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4764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712BA-B0F1-4B2F-9F0A-5ED5FB82B5CE}" type="datetimeFigureOut">
              <a:rPr lang="en-IN" smtClean="0"/>
              <a:t>07-06-2020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157184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8E712BA-B0F1-4B2F-9F0A-5ED5FB82B5CE}" type="datetimeFigureOut">
              <a:rPr lang="en-IN" smtClean="0"/>
              <a:t>07-06-2020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31733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8E712BA-B0F1-4B2F-9F0A-5ED5FB82B5CE}" type="datetimeFigureOut">
              <a:rPr lang="en-IN" smtClean="0"/>
              <a:t>07-06-2020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74404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8E712BA-B0F1-4B2F-9F0A-5ED5FB82B5CE}" type="datetimeFigureOut">
              <a:rPr lang="en-IN" smtClean="0"/>
              <a:t>07-06-2020</a:t>
            </a:fld>
            <a:endParaRPr lang="en-IN"/>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26181935-38A9-42C1-B6E7-35F44DA3DCCE}" type="slidenum">
              <a:rPr lang="en-IN" smtClean="0"/>
              <a:t>‹#›</a:t>
            </a:fld>
            <a:endParaRPr lang="en-IN"/>
          </a:p>
        </p:txBody>
      </p:sp>
    </p:spTree>
    <p:extLst>
      <p:ext uri="{BB962C8B-B14F-4D97-AF65-F5344CB8AC3E}">
        <p14:creationId xmlns:p14="http://schemas.microsoft.com/office/powerpoint/2010/main" val="26893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png"/><Relationship Id="rId18" Type="http://schemas.openxmlformats.org/officeDocument/2006/relationships/image" Target="../media/image7.png"/><Relationship Id="rId26"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diagramLayout" Target="../diagrams/layout3.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6.svg"/><Relationship Id="rId25" Type="http://schemas.openxmlformats.org/officeDocument/2006/relationships/diagramData" Target="../diagrams/data4.xml"/><Relationship Id="rId2" Type="http://schemas.openxmlformats.org/officeDocument/2006/relationships/image" Target="../media/image1.png"/><Relationship Id="rId16" Type="http://schemas.openxmlformats.org/officeDocument/2006/relationships/image" Target="../media/image5.png"/><Relationship Id="rId20" Type="http://schemas.openxmlformats.org/officeDocument/2006/relationships/diagramData" Target="../diagrams/data3.xml"/><Relationship Id="rId29" Type="http://schemas.microsoft.com/office/2007/relationships/diagramDrawing" Target="../diagrams/drawing4.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microsoft.com/office/2007/relationships/diagramDrawing" Target="../diagrams/drawing3.xml"/><Relationship Id="rId5" Type="http://schemas.openxmlformats.org/officeDocument/2006/relationships/diagramQuickStyle" Target="../diagrams/quickStyle1.xml"/><Relationship Id="rId15" Type="http://schemas.openxmlformats.org/officeDocument/2006/relationships/image" Target="../media/image4.png"/><Relationship Id="rId23" Type="http://schemas.openxmlformats.org/officeDocument/2006/relationships/diagramColors" Target="../diagrams/colors3.xml"/><Relationship Id="rId28" Type="http://schemas.openxmlformats.org/officeDocument/2006/relationships/diagramColors" Target="../diagrams/colors4.xml"/><Relationship Id="rId10" Type="http://schemas.openxmlformats.org/officeDocument/2006/relationships/diagramQuickStyle" Target="../diagrams/quickStyle2.xml"/><Relationship Id="rId19" Type="http://schemas.openxmlformats.org/officeDocument/2006/relationships/image" Target="../media/image8.sv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3.png"/><Relationship Id="rId22" Type="http://schemas.openxmlformats.org/officeDocument/2006/relationships/diagramQuickStyle" Target="../diagrams/quickStyle3.xml"/><Relationship Id="rId27"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7BF795-0802-4685-9961-C65A8BC47837}"/>
              </a:ext>
            </a:extLst>
          </p:cNvPr>
          <p:cNvSpPr/>
          <p:nvPr/>
        </p:nvSpPr>
        <p:spPr>
          <a:xfrm>
            <a:off x="267649" y="2443345"/>
            <a:ext cx="7924331" cy="9238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Rectangle 11">
            <a:extLst>
              <a:ext uri="{FF2B5EF4-FFF2-40B4-BE49-F238E27FC236}">
                <a16:creationId xmlns:a16="http://schemas.microsoft.com/office/drawing/2014/main" id="{40390EC1-3D8D-4F67-B600-767CE98C8228}"/>
              </a:ext>
            </a:extLst>
          </p:cNvPr>
          <p:cNvSpPr/>
          <p:nvPr/>
        </p:nvSpPr>
        <p:spPr>
          <a:xfrm>
            <a:off x="250925" y="11874546"/>
            <a:ext cx="7924331" cy="48085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5" name="Rectangle 14">
            <a:extLst>
              <a:ext uri="{FF2B5EF4-FFF2-40B4-BE49-F238E27FC236}">
                <a16:creationId xmlns:a16="http://schemas.microsoft.com/office/drawing/2014/main" id="{085F5714-111A-4D02-87CB-A7AEB2A91B1D}"/>
              </a:ext>
            </a:extLst>
          </p:cNvPr>
          <p:cNvSpPr/>
          <p:nvPr/>
        </p:nvSpPr>
        <p:spPr>
          <a:xfrm>
            <a:off x="267649" y="16822801"/>
            <a:ext cx="7924331" cy="3499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just">
              <a:spcAft>
                <a:spcPts val="400"/>
              </a:spcAft>
            </a:pPr>
            <a:endParaRPr lang="en-AU" sz="2800" dirty="0">
              <a:solidFill>
                <a:prstClr val="black"/>
              </a:solidFill>
            </a:endParaRPr>
          </a:p>
          <a:p>
            <a:pPr lvl="0" algn="just">
              <a:spcAft>
                <a:spcPts val="400"/>
              </a:spcAft>
            </a:pPr>
            <a:endParaRPr lang="en-AU" sz="2800" dirty="0">
              <a:solidFill>
                <a:prstClr val="black"/>
              </a:solidFill>
            </a:endParaRPr>
          </a:p>
        </p:txBody>
      </p:sp>
      <p:sp>
        <p:nvSpPr>
          <p:cNvPr id="16" name="Rectangle 15">
            <a:extLst>
              <a:ext uri="{FF2B5EF4-FFF2-40B4-BE49-F238E27FC236}">
                <a16:creationId xmlns:a16="http://schemas.microsoft.com/office/drawing/2014/main" id="{4800393B-58A9-48DD-99B1-DF48A1252055}"/>
              </a:ext>
            </a:extLst>
          </p:cNvPr>
          <p:cNvSpPr/>
          <p:nvPr/>
        </p:nvSpPr>
        <p:spPr>
          <a:xfrm>
            <a:off x="22106573" y="2423940"/>
            <a:ext cx="7900988" cy="80456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ectangle 16">
            <a:extLst>
              <a:ext uri="{FF2B5EF4-FFF2-40B4-BE49-F238E27FC236}">
                <a16:creationId xmlns:a16="http://schemas.microsoft.com/office/drawing/2014/main" id="{0F8A5BAE-53CE-4423-847F-E1FD69808F6B}"/>
              </a:ext>
            </a:extLst>
          </p:cNvPr>
          <p:cNvSpPr/>
          <p:nvPr/>
        </p:nvSpPr>
        <p:spPr>
          <a:xfrm>
            <a:off x="22106573" y="10598029"/>
            <a:ext cx="7917715" cy="4808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8" name="Rectangle 17">
            <a:extLst>
              <a:ext uri="{FF2B5EF4-FFF2-40B4-BE49-F238E27FC236}">
                <a16:creationId xmlns:a16="http://schemas.microsoft.com/office/drawing/2014/main" id="{D62EFDF6-2360-4779-B686-006B61D85AE2}"/>
              </a:ext>
            </a:extLst>
          </p:cNvPr>
          <p:cNvSpPr/>
          <p:nvPr/>
        </p:nvSpPr>
        <p:spPr>
          <a:xfrm>
            <a:off x="22106573" y="15550186"/>
            <a:ext cx="7917715" cy="48085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Rectangle 18">
            <a:extLst>
              <a:ext uri="{FF2B5EF4-FFF2-40B4-BE49-F238E27FC236}">
                <a16:creationId xmlns:a16="http://schemas.microsoft.com/office/drawing/2014/main" id="{58A0A939-8E95-4BC7-9AEA-7B557EBDEB95}"/>
              </a:ext>
            </a:extLst>
          </p:cNvPr>
          <p:cNvSpPr/>
          <p:nvPr/>
        </p:nvSpPr>
        <p:spPr>
          <a:xfrm>
            <a:off x="8337108" y="2464712"/>
            <a:ext cx="13639567" cy="54808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0" name="Rectangle 19">
            <a:extLst>
              <a:ext uri="{FF2B5EF4-FFF2-40B4-BE49-F238E27FC236}">
                <a16:creationId xmlns:a16="http://schemas.microsoft.com/office/drawing/2014/main" id="{916B56FB-AC89-4E3F-9446-212EF648B1E4}"/>
              </a:ext>
            </a:extLst>
          </p:cNvPr>
          <p:cNvSpPr/>
          <p:nvPr/>
        </p:nvSpPr>
        <p:spPr>
          <a:xfrm>
            <a:off x="8324060" y="8023694"/>
            <a:ext cx="13615988" cy="571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Rectangle 20">
            <a:extLst>
              <a:ext uri="{FF2B5EF4-FFF2-40B4-BE49-F238E27FC236}">
                <a16:creationId xmlns:a16="http://schemas.microsoft.com/office/drawing/2014/main" id="{2ED0F3E9-029E-4AF1-A75F-36629990DA26}"/>
              </a:ext>
            </a:extLst>
          </p:cNvPr>
          <p:cNvSpPr/>
          <p:nvPr/>
        </p:nvSpPr>
        <p:spPr>
          <a:xfrm>
            <a:off x="8329611" y="13917508"/>
            <a:ext cx="13615988" cy="6441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Rectangle 21">
            <a:extLst>
              <a:ext uri="{FF2B5EF4-FFF2-40B4-BE49-F238E27FC236}">
                <a16:creationId xmlns:a16="http://schemas.microsoft.com/office/drawing/2014/main" id="{3656EDA2-F320-4BE0-AEC0-58312A764F6B}"/>
              </a:ext>
            </a:extLst>
          </p:cNvPr>
          <p:cNvSpPr/>
          <p:nvPr/>
        </p:nvSpPr>
        <p:spPr>
          <a:xfrm>
            <a:off x="201611" y="135587"/>
            <a:ext cx="29871990" cy="222279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3" name="Rectangle: Rounded Corners 22">
            <a:extLst>
              <a:ext uri="{FF2B5EF4-FFF2-40B4-BE49-F238E27FC236}">
                <a16:creationId xmlns:a16="http://schemas.microsoft.com/office/drawing/2014/main" id="{CDA75B2D-11FA-478F-BBCE-1590996BED29}"/>
              </a:ext>
            </a:extLst>
          </p:cNvPr>
          <p:cNvSpPr/>
          <p:nvPr/>
        </p:nvSpPr>
        <p:spPr>
          <a:xfrm>
            <a:off x="341887" y="2566362"/>
            <a:ext cx="7768906" cy="80391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4" name="Rectangle: Rounded Corners 23">
            <a:extLst>
              <a:ext uri="{FF2B5EF4-FFF2-40B4-BE49-F238E27FC236}">
                <a16:creationId xmlns:a16="http://schemas.microsoft.com/office/drawing/2014/main" id="{FD614B04-E5F1-471D-B9A0-D0406F61CB90}"/>
              </a:ext>
            </a:extLst>
          </p:cNvPr>
          <p:cNvSpPr/>
          <p:nvPr/>
        </p:nvSpPr>
        <p:spPr>
          <a:xfrm>
            <a:off x="295355" y="11995000"/>
            <a:ext cx="7768908" cy="815059"/>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Used software and tools</a:t>
            </a:r>
          </a:p>
        </p:txBody>
      </p:sp>
      <p:sp>
        <p:nvSpPr>
          <p:cNvPr id="25" name="Rectangle: Rounded Corners 24">
            <a:extLst>
              <a:ext uri="{FF2B5EF4-FFF2-40B4-BE49-F238E27FC236}">
                <a16:creationId xmlns:a16="http://schemas.microsoft.com/office/drawing/2014/main" id="{D6C73C16-D66B-48A0-B733-006CDDFC394D}"/>
              </a:ext>
            </a:extLst>
          </p:cNvPr>
          <p:cNvSpPr/>
          <p:nvPr/>
        </p:nvSpPr>
        <p:spPr>
          <a:xfrm>
            <a:off x="341887" y="16917044"/>
            <a:ext cx="7768906"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sz="4400" b="1" dirty="0"/>
              <a:t>					Project Goals</a:t>
            </a:r>
          </a:p>
        </p:txBody>
      </p:sp>
      <p:sp>
        <p:nvSpPr>
          <p:cNvPr id="26" name="Rectangle: Rounded Corners 25">
            <a:extLst>
              <a:ext uri="{FF2B5EF4-FFF2-40B4-BE49-F238E27FC236}">
                <a16:creationId xmlns:a16="http://schemas.microsoft.com/office/drawing/2014/main" id="{AFC1BF4E-836D-4159-802B-78EBA0168750}"/>
              </a:ext>
            </a:extLst>
          </p:cNvPr>
          <p:cNvSpPr/>
          <p:nvPr/>
        </p:nvSpPr>
        <p:spPr>
          <a:xfrm>
            <a:off x="8395182" y="8105601"/>
            <a:ext cx="13473744" cy="80391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Key Concepts</a:t>
            </a:r>
          </a:p>
        </p:txBody>
      </p:sp>
      <p:pic>
        <p:nvPicPr>
          <p:cNvPr id="29" name="Picture 28" descr="A close up of a logo&#10;&#10;Description automatically generated">
            <a:extLst>
              <a:ext uri="{FF2B5EF4-FFF2-40B4-BE49-F238E27FC236}">
                <a16:creationId xmlns:a16="http://schemas.microsoft.com/office/drawing/2014/main" id="{D58595CF-D0C2-4301-8872-034FCC41E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2" y="220266"/>
            <a:ext cx="3585165" cy="2107355"/>
          </a:xfrm>
          <a:prstGeom prst="rect">
            <a:avLst/>
          </a:prstGeom>
        </p:spPr>
      </p:pic>
      <p:sp>
        <p:nvSpPr>
          <p:cNvPr id="30" name="Rectangle 29">
            <a:extLst>
              <a:ext uri="{FF2B5EF4-FFF2-40B4-BE49-F238E27FC236}">
                <a16:creationId xmlns:a16="http://schemas.microsoft.com/office/drawing/2014/main" id="{F5CCFA5A-CBEF-4892-AF63-9032BBE3922D}"/>
              </a:ext>
            </a:extLst>
          </p:cNvPr>
          <p:cNvSpPr/>
          <p:nvPr/>
        </p:nvSpPr>
        <p:spPr>
          <a:xfrm rot="10800000" flipV="1">
            <a:off x="201611" y="20580982"/>
            <a:ext cx="29871990" cy="667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8" name="Rectangle: Rounded Corners 27">
            <a:extLst>
              <a:ext uri="{FF2B5EF4-FFF2-40B4-BE49-F238E27FC236}">
                <a16:creationId xmlns:a16="http://schemas.microsoft.com/office/drawing/2014/main" id="{AE6A8943-50F8-4AF1-B2A0-01A1D0F034CD}"/>
              </a:ext>
            </a:extLst>
          </p:cNvPr>
          <p:cNvSpPr/>
          <p:nvPr/>
        </p:nvSpPr>
        <p:spPr>
          <a:xfrm>
            <a:off x="8398434" y="14042027"/>
            <a:ext cx="13473744"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Software Architecture</a:t>
            </a:r>
          </a:p>
        </p:txBody>
      </p:sp>
      <p:sp>
        <p:nvSpPr>
          <p:cNvPr id="31" name="Rectangle: Rounded Corners 30">
            <a:extLst>
              <a:ext uri="{FF2B5EF4-FFF2-40B4-BE49-F238E27FC236}">
                <a16:creationId xmlns:a16="http://schemas.microsoft.com/office/drawing/2014/main" id="{E1932888-5D29-4654-9A8F-1914E9FF27E9}"/>
              </a:ext>
            </a:extLst>
          </p:cNvPr>
          <p:cNvSpPr/>
          <p:nvPr/>
        </p:nvSpPr>
        <p:spPr>
          <a:xfrm>
            <a:off x="8398434" y="2541988"/>
            <a:ext cx="13448343" cy="790022"/>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Universal Design Key Concepts</a:t>
            </a:r>
          </a:p>
        </p:txBody>
      </p:sp>
      <p:sp>
        <p:nvSpPr>
          <p:cNvPr id="2" name="TextBox 1">
            <a:extLst>
              <a:ext uri="{FF2B5EF4-FFF2-40B4-BE49-F238E27FC236}">
                <a16:creationId xmlns:a16="http://schemas.microsoft.com/office/drawing/2014/main" id="{06E115BE-E6C7-45C5-80E4-B79E46DCF3D5}"/>
              </a:ext>
            </a:extLst>
          </p:cNvPr>
          <p:cNvSpPr txBox="1"/>
          <p:nvPr/>
        </p:nvSpPr>
        <p:spPr>
          <a:xfrm>
            <a:off x="8191982" y="135587"/>
            <a:ext cx="16424630" cy="2000548"/>
          </a:xfrm>
          <a:prstGeom prst="rect">
            <a:avLst/>
          </a:prstGeom>
          <a:noFill/>
        </p:spPr>
        <p:txBody>
          <a:bodyPr wrap="square" rtlCol="0">
            <a:spAutoFit/>
          </a:bodyPr>
          <a:lstStyle/>
          <a:p>
            <a:r>
              <a:rPr lang="en-AU" sz="6000" b="1" dirty="0">
                <a:solidFill>
                  <a:schemeClr val="bg1"/>
                </a:solidFill>
                <a:cs typeface="Times New Roman" panose="02020603050405020304" pitchFamily="18" charset="0"/>
              </a:rPr>
              <a:t>Integrating Parsons Puzzle with </a:t>
            </a:r>
            <a:r>
              <a:rPr lang="en-AU" sz="6000" b="1" dirty="0" err="1">
                <a:solidFill>
                  <a:schemeClr val="bg1"/>
                </a:solidFill>
                <a:cs typeface="Times New Roman" panose="02020603050405020304" pitchFamily="18" charset="0"/>
              </a:rPr>
              <a:t>MyUni</a:t>
            </a:r>
            <a:endParaRPr lang="en-AU" sz="6000" b="1" dirty="0">
              <a:solidFill>
                <a:schemeClr val="bg1"/>
              </a:solidFill>
              <a:cs typeface="Times New Roman" panose="02020603050405020304" pitchFamily="18" charset="0"/>
            </a:endParaRPr>
          </a:p>
          <a:p>
            <a:r>
              <a:rPr lang="en-AU" sz="3200" b="1" dirty="0">
                <a:solidFill>
                  <a:schemeClr val="bg1"/>
                </a:solidFill>
              </a:rPr>
              <a:t>Projected by Team 27: </a:t>
            </a:r>
            <a:r>
              <a:rPr lang="en-AU" sz="3200" b="1" dirty="0" err="1">
                <a:solidFill>
                  <a:schemeClr val="bg1"/>
                </a:solidFill>
              </a:rPr>
              <a:t>Jialun</a:t>
            </a:r>
            <a:r>
              <a:rPr lang="en-AU" sz="3200" b="1" dirty="0">
                <a:solidFill>
                  <a:schemeClr val="bg1"/>
                </a:solidFill>
              </a:rPr>
              <a:t> Han, Neha </a:t>
            </a:r>
            <a:r>
              <a:rPr lang="en-AU" sz="3200" b="1" dirty="0" err="1">
                <a:solidFill>
                  <a:schemeClr val="bg1"/>
                </a:solidFill>
              </a:rPr>
              <a:t>Wali</a:t>
            </a:r>
            <a:r>
              <a:rPr lang="en-AU" sz="3200" b="1" dirty="0">
                <a:solidFill>
                  <a:schemeClr val="bg1"/>
                </a:solidFill>
              </a:rPr>
              <a:t> and </a:t>
            </a:r>
            <a:r>
              <a:rPr lang="en-AU" sz="3200" b="1" dirty="0" err="1">
                <a:solidFill>
                  <a:schemeClr val="bg1"/>
                </a:solidFill>
              </a:rPr>
              <a:t>Peiting</a:t>
            </a:r>
            <a:r>
              <a:rPr lang="en-AU" sz="3200" b="1" dirty="0">
                <a:solidFill>
                  <a:schemeClr val="bg1"/>
                </a:solidFill>
              </a:rPr>
              <a:t> Sun		Supervised by Dr. Cheryl Pope</a:t>
            </a:r>
          </a:p>
          <a:p>
            <a:r>
              <a:rPr lang="en-AU" sz="3200" b="1" dirty="0">
                <a:solidFill>
                  <a:schemeClr val="bg1"/>
                </a:solidFill>
              </a:rPr>
              <a:t>School of Computer Science</a:t>
            </a:r>
          </a:p>
        </p:txBody>
      </p:sp>
      <p:sp>
        <p:nvSpPr>
          <p:cNvPr id="3" name="TextBox 2">
            <a:extLst>
              <a:ext uri="{FF2B5EF4-FFF2-40B4-BE49-F238E27FC236}">
                <a16:creationId xmlns:a16="http://schemas.microsoft.com/office/drawing/2014/main" id="{61B382C3-4EEC-4A8E-847E-998E22DDE084}"/>
              </a:ext>
            </a:extLst>
          </p:cNvPr>
          <p:cNvSpPr txBox="1"/>
          <p:nvPr/>
        </p:nvSpPr>
        <p:spPr>
          <a:xfrm>
            <a:off x="552433" y="2579932"/>
            <a:ext cx="6732847" cy="769441"/>
          </a:xfrm>
          <a:prstGeom prst="rect">
            <a:avLst/>
          </a:prstGeom>
          <a:noFill/>
        </p:spPr>
        <p:txBody>
          <a:bodyPr wrap="square" rtlCol="0">
            <a:spAutoFit/>
          </a:bodyPr>
          <a:lstStyle/>
          <a:p>
            <a:pPr algn="ctr"/>
            <a:r>
              <a:rPr lang="en-AU" sz="4400" b="1" dirty="0">
                <a:solidFill>
                  <a:schemeClr val="bg1"/>
                </a:solidFill>
              </a:rPr>
              <a:t>Project Introduction</a:t>
            </a:r>
            <a:endParaRPr lang="en-AU" sz="2400" b="1" dirty="0">
              <a:solidFill>
                <a:schemeClr val="bg1"/>
              </a:solidFill>
            </a:endParaRPr>
          </a:p>
        </p:txBody>
      </p:sp>
      <p:sp>
        <p:nvSpPr>
          <p:cNvPr id="33" name="Rectangle: Rounded Corners 32">
            <a:extLst>
              <a:ext uri="{FF2B5EF4-FFF2-40B4-BE49-F238E27FC236}">
                <a16:creationId xmlns:a16="http://schemas.microsoft.com/office/drawing/2014/main" id="{846D334D-4D98-469D-803C-97B2228A437D}"/>
              </a:ext>
            </a:extLst>
          </p:cNvPr>
          <p:cNvSpPr/>
          <p:nvPr/>
        </p:nvSpPr>
        <p:spPr>
          <a:xfrm>
            <a:off x="22168430" y="15630075"/>
            <a:ext cx="7768908"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000" b="1" dirty="0"/>
              <a:t>Conclusion</a:t>
            </a:r>
            <a:endParaRPr lang="en-IN" b="1" dirty="0"/>
          </a:p>
        </p:txBody>
      </p:sp>
      <p:sp>
        <p:nvSpPr>
          <p:cNvPr id="34" name="Rectangle: Rounded Corners 33">
            <a:extLst>
              <a:ext uri="{FF2B5EF4-FFF2-40B4-BE49-F238E27FC236}">
                <a16:creationId xmlns:a16="http://schemas.microsoft.com/office/drawing/2014/main" id="{89E88F1E-77AC-42EC-95C4-714A21A01127}"/>
              </a:ext>
            </a:extLst>
          </p:cNvPr>
          <p:cNvSpPr/>
          <p:nvPr/>
        </p:nvSpPr>
        <p:spPr>
          <a:xfrm>
            <a:off x="22164418" y="10664354"/>
            <a:ext cx="7768908" cy="796966"/>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Extension</a:t>
            </a:r>
          </a:p>
        </p:txBody>
      </p:sp>
      <p:sp>
        <p:nvSpPr>
          <p:cNvPr id="4" name="TextBox 3">
            <a:extLst>
              <a:ext uri="{FF2B5EF4-FFF2-40B4-BE49-F238E27FC236}">
                <a16:creationId xmlns:a16="http://schemas.microsoft.com/office/drawing/2014/main" id="{9593059A-25DA-4013-9362-32881F494329}"/>
              </a:ext>
            </a:extLst>
          </p:cNvPr>
          <p:cNvSpPr txBox="1"/>
          <p:nvPr/>
        </p:nvSpPr>
        <p:spPr>
          <a:xfrm>
            <a:off x="474103" y="3444480"/>
            <a:ext cx="7360563" cy="7987247"/>
          </a:xfrm>
          <a:prstGeom prst="rect">
            <a:avLst/>
          </a:prstGeom>
          <a:noFill/>
        </p:spPr>
        <p:txBody>
          <a:bodyPr wrap="square" rtlCol="0">
            <a:spAutoFit/>
          </a:bodyPr>
          <a:lstStyle/>
          <a:p>
            <a:pPr algn="just">
              <a:spcAft>
                <a:spcPts val="400"/>
              </a:spcAft>
            </a:pPr>
            <a:r>
              <a:rPr lang="en-IN" sz="2000" b="1" dirty="0"/>
              <a:t>Universal Learning pattern of Beginners </a:t>
            </a:r>
            <a:endParaRPr lang="en-US" sz="2000" dirty="0"/>
          </a:p>
          <a:p>
            <a:pPr algn="just">
              <a:spcAft>
                <a:spcPts val="400"/>
              </a:spcAft>
            </a:pPr>
            <a:endParaRPr lang="en-US" sz="2000" dirty="0"/>
          </a:p>
          <a:p>
            <a:pPr algn="just">
              <a:spcAft>
                <a:spcPts val="400"/>
              </a:spcAft>
            </a:pPr>
            <a:endParaRPr lang="en-US" sz="2000" dirty="0"/>
          </a:p>
          <a:p>
            <a:pPr algn="just">
              <a:spcAft>
                <a:spcPts val="400"/>
              </a:spcAft>
            </a:pPr>
            <a:endParaRPr lang="en-US" sz="2000" dirty="0"/>
          </a:p>
          <a:p>
            <a:pPr algn="just">
              <a:spcAft>
                <a:spcPts val="400"/>
              </a:spcAft>
            </a:pPr>
            <a:r>
              <a:rPr lang="en-US" sz="2000" dirty="0"/>
              <a:t>Novice programmers face problems in introductory computer science courses, to remember and correctly apply the programming essentials: </a:t>
            </a:r>
            <a:r>
              <a:rPr lang="en-US" sz="2000" b="1" dirty="0"/>
              <a:t>Concepts</a:t>
            </a:r>
            <a:r>
              <a:rPr lang="en-US" sz="2000" dirty="0"/>
              <a:t>,</a:t>
            </a:r>
            <a:r>
              <a:rPr lang="en-US" sz="2000" b="1" dirty="0"/>
              <a:t> Syntax </a:t>
            </a:r>
            <a:r>
              <a:rPr lang="en-US" sz="2000" dirty="0"/>
              <a:t>and</a:t>
            </a:r>
            <a:r>
              <a:rPr lang="en-US" sz="2000" b="1" dirty="0"/>
              <a:t> Logic</a:t>
            </a:r>
            <a:r>
              <a:rPr lang="en-US" sz="2000" dirty="0"/>
              <a:t>. </a:t>
            </a:r>
          </a:p>
          <a:p>
            <a:pPr algn="just">
              <a:spcAft>
                <a:spcPts val="400"/>
              </a:spcAft>
            </a:pPr>
            <a:endParaRPr lang="en-US" sz="2000" dirty="0"/>
          </a:p>
          <a:p>
            <a:pPr algn="just">
              <a:spcAft>
                <a:spcPts val="400"/>
              </a:spcAft>
            </a:pPr>
            <a:endParaRPr lang="en-US" sz="2000" dirty="0"/>
          </a:p>
          <a:p>
            <a:pPr algn="just">
              <a:spcAft>
                <a:spcPts val="400"/>
              </a:spcAft>
            </a:pPr>
            <a:endParaRPr lang="en-US" sz="500" dirty="0"/>
          </a:p>
          <a:p>
            <a:pPr algn="just">
              <a:spcAft>
                <a:spcPts val="400"/>
              </a:spcAft>
            </a:pPr>
            <a:r>
              <a:rPr lang="en-US" sz="2000" dirty="0"/>
              <a:t>They are likely to concentrate on shallow knowledge and fail to incorporate pertinent knowledge for solving problems. These </a:t>
            </a:r>
            <a:r>
              <a:rPr lang="en-AU" sz="2000" dirty="0"/>
              <a:t>problems need to be addressed to make sure that the students are learning efficiently and can practise the theoretical concepts, to gain practical experience. </a:t>
            </a:r>
          </a:p>
          <a:p>
            <a:pPr algn="just">
              <a:spcAft>
                <a:spcPts val="400"/>
              </a:spcAft>
            </a:pPr>
            <a:endParaRPr lang="en-AU" sz="500" dirty="0"/>
          </a:p>
          <a:p>
            <a:pPr algn="just">
              <a:spcAft>
                <a:spcPts val="400"/>
              </a:spcAft>
            </a:pPr>
            <a:r>
              <a:rPr lang="en-AU" sz="2000" dirty="0"/>
              <a:t>Parsons Puzzle are small programming tasks to reconstruct program by selecting and ordering code fragments. It’s designed to support learning of syntax and logic </a:t>
            </a:r>
            <a:r>
              <a:rPr lang="en-IN" sz="2000" dirty="0"/>
              <a:t>by teaching problem solving through algorithmic thinking and visualization.</a:t>
            </a:r>
            <a:endParaRPr lang="en-AU" sz="2000" dirty="0"/>
          </a:p>
          <a:p>
            <a:pPr algn="just">
              <a:spcAft>
                <a:spcPts val="400"/>
              </a:spcAft>
            </a:pPr>
            <a:endParaRPr lang="en-AU" sz="500" dirty="0"/>
          </a:p>
          <a:p>
            <a:pPr algn="just">
              <a:spcAft>
                <a:spcPts val="400"/>
              </a:spcAft>
            </a:pPr>
            <a:r>
              <a:rPr lang="en-AU" sz="2000" dirty="0"/>
              <a:t>This project aims to provide a solution for integrating the Parson’s Puzzle into </a:t>
            </a:r>
            <a:r>
              <a:rPr lang="en-AU" sz="2000" dirty="0" err="1"/>
              <a:t>MyUni</a:t>
            </a:r>
            <a:r>
              <a:rPr lang="en-AU" sz="2000" dirty="0"/>
              <a:t>. The objective of this project is to design and develop a universal design of parson’s puzzle and implement it into customised H5P, that will transform the process of learning for students.</a:t>
            </a:r>
            <a:endParaRPr lang="en-IN" sz="2000" dirty="0"/>
          </a:p>
        </p:txBody>
      </p:sp>
      <p:sp>
        <p:nvSpPr>
          <p:cNvPr id="8" name="TextBox 7">
            <a:extLst>
              <a:ext uri="{FF2B5EF4-FFF2-40B4-BE49-F238E27FC236}">
                <a16:creationId xmlns:a16="http://schemas.microsoft.com/office/drawing/2014/main" id="{302FE1F3-C7FB-420F-A693-2A121E62CA77}"/>
              </a:ext>
            </a:extLst>
          </p:cNvPr>
          <p:cNvSpPr txBox="1"/>
          <p:nvPr/>
        </p:nvSpPr>
        <p:spPr>
          <a:xfrm>
            <a:off x="1407554" y="13016930"/>
            <a:ext cx="6433937" cy="3477875"/>
          </a:xfrm>
          <a:prstGeom prst="rect">
            <a:avLst/>
          </a:prstGeom>
          <a:noFill/>
        </p:spPr>
        <p:txBody>
          <a:bodyPr wrap="square" rtlCol="0">
            <a:spAutoFit/>
          </a:bodyPr>
          <a:lstStyle/>
          <a:p>
            <a:pPr algn="just"/>
            <a:r>
              <a:rPr lang="en-AU" sz="2000" b="1" dirty="0">
                <a:solidFill>
                  <a:srgbClr val="FF0000"/>
                </a:solidFill>
              </a:rPr>
              <a:t>H5P</a:t>
            </a:r>
            <a:r>
              <a:rPr lang="en-AU" sz="2000" dirty="0">
                <a:solidFill>
                  <a:srgbClr val="FF0000"/>
                </a:solidFill>
              </a:rPr>
              <a:t>:</a:t>
            </a:r>
            <a:r>
              <a:rPr lang="en-AU" sz="2000" dirty="0"/>
              <a:t> a free and open-source content collaboration framework based on JavaScript. It aims to make it easy for everyone to create, share and reuse interactive HTML5 content. </a:t>
            </a:r>
            <a:r>
              <a:rPr lang="en-AU" sz="2000" dirty="0">
                <a:solidFill>
                  <a:srgbClr val="000000"/>
                </a:solidFill>
              </a:rPr>
              <a:t>The design of two types of parsons puzzle: Drag and Drop, and Fill in the blanks are implemented as customised H5P functions.</a:t>
            </a:r>
            <a:endParaRPr lang="en-AU" sz="2000" dirty="0"/>
          </a:p>
          <a:p>
            <a:pPr algn="just"/>
            <a:r>
              <a:rPr lang="en-AU" sz="2000" b="1" dirty="0">
                <a:solidFill>
                  <a:srgbClr val="FF0000"/>
                </a:solidFill>
              </a:rPr>
              <a:t>Drupal</a:t>
            </a:r>
            <a:r>
              <a:rPr lang="en-AU" sz="2000" dirty="0">
                <a:solidFill>
                  <a:srgbClr val="FF0000"/>
                </a:solidFill>
              </a:rPr>
              <a:t>:</a:t>
            </a:r>
            <a:r>
              <a:rPr lang="en-AU" sz="2000" dirty="0"/>
              <a:t> It</a:t>
            </a:r>
            <a:r>
              <a:rPr lang="en-AU" sz="2000" b="1" dirty="0"/>
              <a:t> </a:t>
            </a:r>
            <a:r>
              <a:rPr lang="en-AU" sz="2000" dirty="0"/>
              <a:t>is a free and open source web content management framework written in PHP. Drupal provides a back-end framework. Upload the new types of parsons puzzle(customised H5P functions)  and content into Drupal.</a:t>
            </a:r>
            <a:r>
              <a:rPr lang="en-AU" dirty="0"/>
              <a:t> </a:t>
            </a:r>
            <a:endParaRPr lang="en-AU" sz="2000" dirty="0"/>
          </a:p>
          <a:p>
            <a:pPr algn="just"/>
            <a:r>
              <a:rPr lang="en-AU" sz="2000" b="1" dirty="0">
                <a:solidFill>
                  <a:srgbClr val="FF0000"/>
                </a:solidFill>
              </a:rPr>
              <a:t>JavaScript</a:t>
            </a:r>
          </a:p>
        </p:txBody>
      </p:sp>
      <p:sp>
        <p:nvSpPr>
          <p:cNvPr id="9" name="TextBox 8">
            <a:extLst>
              <a:ext uri="{FF2B5EF4-FFF2-40B4-BE49-F238E27FC236}">
                <a16:creationId xmlns:a16="http://schemas.microsoft.com/office/drawing/2014/main" id="{1EDB57CE-1819-47D1-B897-8FF9AEBB14C8}"/>
              </a:ext>
            </a:extLst>
          </p:cNvPr>
          <p:cNvSpPr txBox="1"/>
          <p:nvPr/>
        </p:nvSpPr>
        <p:spPr>
          <a:xfrm>
            <a:off x="22164418" y="11509076"/>
            <a:ext cx="7585390" cy="3785652"/>
          </a:xfrm>
          <a:prstGeom prst="rect">
            <a:avLst/>
          </a:prstGeom>
          <a:noFill/>
        </p:spPr>
        <p:txBody>
          <a:bodyPr wrap="square" rtlCol="0">
            <a:spAutoFit/>
          </a:bodyPr>
          <a:lstStyle/>
          <a:p>
            <a:pPr lvl="0" algn="just"/>
            <a:r>
              <a:rPr lang="en-AU" sz="2000" dirty="0">
                <a:ea typeface="DengXian" panose="02010600030101010101" pitchFamily="2" charset="-122"/>
                <a:cs typeface="Arial" panose="020B0604020202020204" pitchFamily="34" charset="0"/>
              </a:rPr>
              <a:t>Data Collection and Analysis </a:t>
            </a:r>
          </a:p>
          <a:p>
            <a:pPr marL="342900" lvl="0" indent="-342900" algn="just">
              <a:buFont typeface="+mj-lt"/>
              <a:buAutoNum type="arabicPeriod"/>
            </a:pPr>
            <a:r>
              <a:rPr lang="en-AU" sz="2000" dirty="0">
                <a:ea typeface="DengXian" panose="02010600030101010101" pitchFamily="2" charset="-122"/>
                <a:cs typeface="Arial" panose="020B0604020202020204" pitchFamily="34" charset="0"/>
              </a:rPr>
              <a:t>Models can be built to analyse the data and generate data of topics which are hard to comprehend for students by taking into account their attempt time, number of attempts, actions an grades. Instructor can use this data to give extra support on the hard topics.</a:t>
            </a:r>
          </a:p>
          <a:p>
            <a:pPr marL="342900" lvl="0" indent="-342900" algn="just">
              <a:spcAft>
                <a:spcPts val="0"/>
              </a:spcAft>
              <a:buFont typeface="+mj-lt"/>
              <a:buAutoNum type="arabicPeriod"/>
            </a:pPr>
            <a:r>
              <a:rPr lang="en-AU" sz="2000" dirty="0">
                <a:ea typeface="DengXian" panose="02010600030101010101" pitchFamily="2" charset="-122"/>
                <a:cs typeface="Arial" panose="020B0604020202020204" pitchFamily="34" charset="0"/>
              </a:rPr>
              <a:t>Data can be used to monitor student’s progression, to keep a check on their performance and to analyse how the parsons puzzle is helping the students to understand the complex topics better.</a:t>
            </a:r>
          </a:p>
          <a:p>
            <a:pPr marL="342900" lvl="0" indent="-342900" algn="just">
              <a:spcAft>
                <a:spcPts val="0"/>
              </a:spcAft>
              <a:buFont typeface="+mj-lt"/>
              <a:buAutoNum type="arabicPeriod"/>
            </a:pPr>
            <a:r>
              <a:rPr lang="en-AU" sz="2000" dirty="0">
                <a:ea typeface="DengXian" panose="02010600030101010101" pitchFamily="2" charset="-122"/>
                <a:cs typeface="Arial" panose="020B0604020202020204" pitchFamily="34" charset="0"/>
              </a:rPr>
              <a:t>Models can be built to analyse the learning pattern of each student. Instructors can divide the students into different groups based on their different cognitive processing strategies, regulation strategies and learning motivations. </a:t>
            </a:r>
          </a:p>
        </p:txBody>
      </p:sp>
      <p:sp>
        <p:nvSpPr>
          <p:cNvPr id="10" name="TextBox 9">
            <a:extLst>
              <a:ext uri="{FF2B5EF4-FFF2-40B4-BE49-F238E27FC236}">
                <a16:creationId xmlns:a16="http://schemas.microsoft.com/office/drawing/2014/main" id="{878FD3BC-E0F2-4436-B0C7-0B64FAD9E1C5}"/>
              </a:ext>
            </a:extLst>
          </p:cNvPr>
          <p:cNvSpPr txBox="1"/>
          <p:nvPr/>
        </p:nvSpPr>
        <p:spPr>
          <a:xfrm>
            <a:off x="437974" y="17929078"/>
            <a:ext cx="7521002" cy="2062103"/>
          </a:xfrm>
          <a:prstGeom prst="rect">
            <a:avLst/>
          </a:prstGeom>
          <a:noFill/>
        </p:spPr>
        <p:txBody>
          <a:bodyPr wrap="square" rtlCol="0">
            <a:spAutoFit/>
          </a:bodyPr>
          <a:lstStyle/>
          <a:p>
            <a:pPr lvl="0" algn="just"/>
            <a:r>
              <a:rPr lang="en-AU" sz="2000" dirty="0">
                <a:solidFill>
                  <a:prstClr val="black"/>
                </a:solidFill>
              </a:rPr>
              <a:t>1.</a:t>
            </a:r>
            <a:r>
              <a:rPr lang="en-AU" sz="2800" dirty="0">
                <a:solidFill>
                  <a:prstClr val="black"/>
                </a:solidFill>
              </a:rPr>
              <a:t> </a:t>
            </a:r>
            <a:r>
              <a:rPr lang="en-AU" sz="2000" dirty="0">
                <a:solidFill>
                  <a:prstClr val="black"/>
                </a:solidFill>
              </a:rPr>
              <a:t>Gather information, research and design a universal parsons puzzle to implement it for the subjects where algorithmic thinking is required. </a:t>
            </a:r>
          </a:p>
          <a:p>
            <a:pPr lvl="0" algn="just"/>
            <a:r>
              <a:rPr lang="en-AU" sz="2000" dirty="0">
                <a:solidFill>
                  <a:prstClr val="black"/>
                </a:solidFill>
              </a:rPr>
              <a:t>2. Development of environment settings: Integrating H5P into Drupal. </a:t>
            </a:r>
          </a:p>
          <a:p>
            <a:pPr lvl="0" algn="just"/>
            <a:r>
              <a:rPr lang="en-AU" sz="2000" dirty="0">
                <a:solidFill>
                  <a:prstClr val="black"/>
                </a:solidFill>
              </a:rPr>
              <a:t>3. Implementation of two types of parsons puzzle: Drag and Drop, and Fill in the blanks as customised H5P function. </a:t>
            </a:r>
          </a:p>
          <a:p>
            <a:pPr lvl="0" algn="just"/>
            <a:r>
              <a:rPr lang="en-AU" sz="2000" dirty="0">
                <a:solidFill>
                  <a:prstClr val="black"/>
                </a:solidFill>
              </a:rPr>
              <a:t>4. Upload the customised H5P function into Drupal.</a:t>
            </a:r>
          </a:p>
        </p:txBody>
      </p:sp>
      <p:sp>
        <p:nvSpPr>
          <p:cNvPr id="13" name="TextBox 12">
            <a:extLst>
              <a:ext uri="{FF2B5EF4-FFF2-40B4-BE49-F238E27FC236}">
                <a16:creationId xmlns:a16="http://schemas.microsoft.com/office/drawing/2014/main" id="{74F17742-2C70-49B1-B7EE-246F33F45008}"/>
              </a:ext>
            </a:extLst>
          </p:cNvPr>
          <p:cNvSpPr txBox="1"/>
          <p:nvPr/>
        </p:nvSpPr>
        <p:spPr>
          <a:xfrm>
            <a:off x="21103389" y="20540152"/>
            <a:ext cx="8229599" cy="707886"/>
          </a:xfrm>
          <a:prstGeom prst="rect">
            <a:avLst/>
          </a:prstGeom>
          <a:noFill/>
        </p:spPr>
        <p:txBody>
          <a:bodyPr wrap="square" rtlCol="0">
            <a:spAutoFit/>
          </a:bodyPr>
          <a:lstStyle/>
          <a:p>
            <a:r>
              <a:rPr lang="en-AU" sz="4000" b="1" dirty="0">
                <a:solidFill>
                  <a:schemeClr val="bg1"/>
                </a:solidFill>
              </a:rPr>
              <a:t>Master of Computing and Innovation</a:t>
            </a:r>
          </a:p>
        </p:txBody>
      </p:sp>
      <p:graphicFrame>
        <p:nvGraphicFramePr>
          <p:cNvPr id="38" name="Diagram 37">
            <a:extLst>
              <a:ext uri="{FF2B5EF4-FFF2-40B4-BE49-F238E27FC236}">
                <a16:creationId xmlns:a16="http://schemas.microsoft.com/office/drawing/2014/main" id="{DDA53461-7FD1-476D-8786-9C72997503B6}"/>
              </a:ext>
            </a:extLst>
          </p:cNvPr>
          <p:cNvGraphicFramePr/>
          <p:nvPr>
            <p:extLst>
              <p:ext uri="{D42A27DB-BD31-4B8C-83A1-F6EECF244321}">
                <p14:modId xmlns:p14="http://schemas.microsoft.com/office/powerpoint/2010/main" val="2274450219"/>
              </p:ext>
            </p:extLst>
          </p:nvPr>
        </p:nvGraphicFramePr>
        <p:xfrm>
          <a:off x="507352" y="3649911"/>
          <a:ext cx="7437977" cy="1229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9" name="Diagram 38">
            <a:extLst>
              <a:ext uri="{FF2B5EF4-FFF2-40B4-BE49-F238E27FC236}">
                <a16:creationId xmlns:a16="http://schemas.microsoft.com/office/drawing/2014/main" id="{A0DE7208-E1A2-45EB-B858-90D98F137AE7}"/>
              </a:ext>
            </a:extLst>
          </p:cNvPr>
          <p:cNvGraphicFramePr/>
          <p:nvPr>
            <p:extLst>
              <p:ext uri="{D42A27DB-BD31-4B8C-83A1-F6EECF244321}">
                <p14:modId xmlns:p14="http://schemas.microsoft.com/office/powerpoint/2010/main" val="1847408043"/>
              </p:ext>
            </p:extLst>
          </p:nvPr>
        </p:nvGraphicFramePr>
        <p:xfrm>
          <a:off x="507352" y="5842294"/>
          <a:ext cx="7437977" cy="6858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3" name="Picture 42">
            <a:extLst>
              <a:ext uri="{FF2B5EF4-FFF2-40B4-BE49-F238E27FC236}">
                <a16:creationId xmlns:a16="http://schemas.microsoft.com/office/drawing/2014/main" id="{367F7DE5-478B-4041-BC98-0F5AA8029D3C}"/>
              </a:ext>
            </a:extLst>
          </p:cNvPr>
          <p:cNvPicPr>
            <a:picLocks noChangeAspect="1"/>
          </p:cNvPicPr>
          <p:nvPr/>
        </p:nvPicPr>
        <p:blipFill rotWithShape="1">
          <a:blip r:embed="rId13">
            <a:extLst>
              <a:ext uri="{28A0092B-C50C-407E-A947-70E740481C1C}">
                <a14:useLocalDpi xmlns:a14="http://schemas.microsoft.com/office/drawing/2010/main" val="0"/>
              </a:ext>
            </a:extLst>
          </a:blip>
          <a:srcRect l="20581" t="33544" r="18872" b="33272"/>
          <a:stretch/>
        </p:blipFill>
        <p:spPr>
          <a:xfrm>
            <a:off x="474104" y="13089698"/>
            <a:ext cx="933450" cy="528204"/>
          </a:xfrm>
          <a:prstGeom prst="rect">
            <a:avLst/>
          </a:prstGeom>
        </p:spPr>
      </p:pic>
      <p:pic>
        <p:nvPicPr>
          <p:cNvPr id="46" name="Picture 45">
            <a:extLst>
              <a:ext uri="{FF2B5EF4-FFF2-40B4-BE49-F238E27FC236}">
                <a16:creationId xmlns:a16="http://schemas.microsoft.com/office/drawing/2014/main" id="{7C591ADD-0A5E-44E1-A625-C37B77F9313E}"/>
              </a:ext>
            </a:extLst>
          </p:cNvPr>
          <p:cNvPicPr>
            <a:picLocks noChangeAspect="1"/>
          </p:cNvPicPr>
          <p:nvPr/>
        </p:nvPicPr>
        <p:blipFill>
          <a:blip r:embed="rId14"/>
          <a:stretch>
            <a:fillRect/>
          </a:stretch>
        </p:blipFill>
        <p:spPr>
          <a:xfrm>
            <a:off x="474105" y="14278820"/>
            <a:ext cx="1020856" cy="983268"/>
          </a:xfrm>
          <a:prstGeom prst="rect">
            <a:avLst/>
          </a:prstGeom>
        </p:spPr>
      </p:pic>
      <p:pic>
        <p:nvPicPr>
          <p:cNvPr id="48" name="Picture 47">
            <a:extLst>
              <a:ext uri="{FF2B5EF4-FFF2-40B4-BE49-F238E27FC236}">
                <a16:creationId xmlns:a16="http://schemas.microsoft.com/office/drawing/2014/main" id="{0F10BF1F-8B8B-4C6F-816E-57509D354805}"/>
              </a:ext>
            </a:extLst>
          </p:cNvPr>
          <p:cNvPicPr>
            <a:picLocks noChangeAspect="1"/>
          </p:cNvPicPr>
          <p:nvPr/>
        </p:nvPicPr>
        <p:blipFill rotWithShape="1">
          <a:blip r:embed="rId15">
            <a:extLst>
              <a:ext uri="{28A0092B-C50C-407E-A947-70E740481C1C}">
                <a14:useLocalDpi xmlns:a14="http://schemas.microsoft.com/office/drawing/2010/main" val="0"/>
              </a:ext>
            </a:extLst>
          </a:blip>
          <a:srcRect l="24786" t="44439"/>
          <a:stretch/>
        </p:blipFill>
        <p:spPr>
          <a:xfrm>
            <a:off x="474104" y="15675655"/>
            <a:ext cx="933450" cy="689544"/>
          </a:xfrm>
          <a:prstGeom prst="rect">
            <a:avLst/>
          </a:prstGeom>
        </p:spPr>
      </p:pic>
      <p:sp>
        <p:nvSpPr>
          <p:cNvPr id="49" name="Rectangle: Rounded Corners 48">
            <a:extLst>
              <a:ext uri="{FF2B5EF4-FFF2-40B4-BE49-F238E27FC236}">
                <a16:creationId xmlns:a16="http://schemas.microsoft.com/office/drawing/2014/main" id="{F0B885EA-E2D4-48D0-BFAE-A55EF58B2852}"/>
              </a:ext>
            </a:extLst>
          </p:cNvPr>
          <p:cNvSpPr/>
          <p:nvPr/>
        </p:nvSpPr>
        <p:spPr>
          <a:xfrm>
            <a:off x="22164418" y="2552407"/>
            <a:ext cx="7768908" cy="796966"/>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Achievements</a:t>
            </a:r>
          </a:p>
        </p:txBody>
      </p:sp>
      <p:graphicFrame>
        <p:nvGraphicFramePr>
          <p:cNvPr id="50" name="Table 49">
            <a:extLst>
              <a:ext uri="{FF2B5EF4-FFF2-40B4-BE49-F238E27FC236}">
                <a16:creationId xmlns:a16="http://schemas.microsoft.com/office/drawing/2014/main" id="{50A90652-A7D5-4D37-8394-995063D47514}"/>
              </a:ext>
            </a:extLst>
          </p:cNvPr>
          <p:cNvGraphicFramePr>
            <a:graphicFrameLocks noGrp="1"/>
          </p:cNvGraphicFramePr>
          <p:nvPr>
            <p:extLst>
              <p:ext uri="{D42A27DB-BD31-4B8C-83A1-F6EECF244321}">
                <p14:modId xmlns:p14="http://schemas.microsoft.com/office/powerpoint/2010/main" val="56019577"/>
              </p:ext>
            </p:extLst>
          </p:nvPr>
        </p:nvGraphicFramePr>
        <p:xfrm>
          <a:off x="22325980" y="3457833"/>
          <a:ext cx="7479533" cy="6836866"/>
        </p:xfrm>
        <a:graphic>
          <a:graphicData uri="http://schemas.openxmlformats.org/drawingml/2006/table">
            <a:tbl>
              <a:tblPr firstRow="1" bandRow="1">
                <a:tableStyleId>{5C22544A-7EE6-4342-B048-85BDC9FD1C3A}</a:tableStyleId>
              </a:tblPr>
              <a:tblGrid>
                <a:gridCol w="1466600">
                  <a:extLst>
                    <a:ext uri="{9D8B030D-6E8A-4147-A177-3AD203B41FA5}">
                      <a16:colId xmlns:a16="http://schemas.microsoft.com/office/drawing/2014/main" val="1486157020"/>
                    </a:ext>
                  </a:extLst>
                </a:gridCol>
                <a:gridCol w="3502114">
                  <a:extLst>
                    <a:ext uri="{9D8B030D-6E8A-4147-A177-3AD203B41FA5}">
                      <a16:colId xmlns:a16="http://schemas.microsoft.com/office/drawing/2014/main" val="490024890"/>
                    </a:ext>
                  </a:extLst>
                </a:gridCol>
                <a:gridCol w="2510819">
                  <a:extLst>
                    <a:ext uri="{9D8B030D-6E8A-4147-A177-3AD203B41FA5}">
                      <a16:colId xmlns:a16="http://schemas.microsoft.com/office/drawing/2014/main" val="3137616502"/>
                    </a:ext>
                  </a:extLst>
                </a:gridCol>
              </a:tblGrid>
              <a:tr h="801826">
                <a:tc>
                  <a:txBody>
                    <a:bodyPr/>
                    <a:lstStyle/>
                    <a:p>
                      <a:pPr algn="l"/>
                      <a:r>
                        <a:rPr lang="en-AU" sz="2400" dirty="0"/>
                        <a:t>Milestone</a:t>
                      </a:r>
                    </a:p>
                  </a:txBody>
                  <a:tcPr anchor="ct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400" dirty="0"/>
                        <a:t>Planned Outcome</a:t>
                      </a:r>
                    </a:p>
                  </a:txBody>
                  <a:tcPr anchor="ctr"/>
                </a:tc>
                <a:tc>
                  <a:txBody>
                    <a:bodyPr/>
                    <a:lstStyle/>
                    <a:p>
                      <a:pPr algn="ctr"/>
                      <a:r>
                        <a:rPr lang="en-AU" sz="2400" dirty="0"/>
                        <a:t>Actual Outcome</a:t>
                      </a:r>
                    </a:p>
                  </a:txBody>
                  <a:tcPr anchor="ctr"/>
                </a:tc>
                <a:extLst>
                  <a:ext uri="{0D108BD9-81ED-4DB2-BD59-A6C34878D82A}">
                    <a16:rowId xmlns:a16="http://schemas.microsoft.com/office/drawing/2014/main" val="2268886252"/>
                  </a:ext>
                </a:extLst>
              </a:tr>
              <a:tr h="980009">
                <a:tc>
                  <a:txBody>
                    <a:bodyPr/>
                    <a:lstStyle/>
                    <a:p>
                      <a:pPr algn="l"/>
                      <a:r>
                        <a:rPr lang="en-AU" sz="2000" dirty="0"/>
                        <a:t>First</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Develop the environment setting: Integrate H5P into Drupal.</a:t>
                      </a:r>
                    </a:p>
                  </a:txBody>
                  <a:tcPr/>
                </a:tc>
                <a:tc>
                  <a:txBody>
                    <a:bodyPr/>
                    <a:lstStyle/>
                    <a:p>
                      <a:pPr algn="just"/>
                      <a:r>
                        <a:rPr lang="en-AU" sz="2000" dirty="0">
                          <a:solidFill>
                            <a:srgbClr val="002060"/>
                          </a:solidFill>
                        </a:rPr>
                        <a:t>Same</a:t>
                      </a:r>
                      <a:r>
                        <a:rPr lang="en-AU" sz="2000" dirty="0"/>
                        <a:t> as planned.</a:t>
                      </a:r>
                    </a:p>
                  </a:txBody>
                  <a:tcPr/>
                </a:tc>
                <a:extLst>
                  <a:ext uri="{0D108BD9-81ED-4DB2-BD59-A6C34878D82A}">
                    <a16:rowId xmlns:a16="http://schemas.microsoft.com/office/drawing/2014/main" val="3366058154"/>
                  </a:ext>
                </a:extLst>
              </a:tr>
              <a:tr h="98000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Research and analyse the design for the universal solution of parsons puzzle.</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271550022"/>
                  </a:ext>
                </a:extLst>
              </a:tr>
              <a:tr h="98000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Create a design of parsons puzzle to be used as a universal solution. </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1970266325"/>
                  </a:ext>
                </a:extLst>
              </a:tr>
              <a:tr h="980009">
                <a:tc>
                  <a:txBody>
                    <a:bodyPr/>
                    <a:lstStyle/>
                    <a:p>
                      <a:r>
                        <a:rPr lang="en-AU" sz="2000" dirty="0"/>
                        <a:t>First</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Create a customised H5P function of  Drag and Drop type of parsons puzzle.</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3115444607"/>
                  </a:ext>
                </a:extLst>
              </a:tr>
              <a:tr h="980009">
                <a:tc>
                  <a:txBody>
                    <a:bodyPr/>
                    <a:lstStyle/>
                    <a:p>
                      <a:pPr rtl="0"/>
                      <a:r>
                        <a:rPr lang="en-AU" sz="2000" dirty="0"/>
                        <a:t>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Create a customised H5P function of Fill in the blank type of parsons puzzle.</a:t>
                      </a:r>
                      <a:endParaRPr kumimoji="0" lang="en-AU" sz="2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rtl="0"/>
                      <a:endParaRPr lang="en-AU" sz="2000" dirty="0"/>
                    </a:p>
                  </a:txBody>
                  <a:tcPr/>
                </a:tc>
                <a:extLst>
                  <a:ext uri="{0D108BD9-81ED-4DB2-BD59-A6C34878D82A}">
                    <a16:rowId xmlns:a16="http://schemas.microsoft.com/office/drawing/2014/main" val="1765196714"/>
                  </a:ext>
                </a:extLst>
              </a:tr>
              <a:tr h="98000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mn-lt"/>
                          <a:ea typeface="+mn-ea"/>
                          <a:cs typeface="+mn-cs"/>
                        </a:rPr>
                        <a:t>Upload and implement the customised H5P functions into Drupal as host. </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1159199478"/>
                  </a:ext>
                </a:extLst>
              </a:tr>
            </a:tbl>
          </a:graphicData>
        </a:graphic>
      </p:graphicFrame>
      <p:sp>
        <p:nvSpPr>
          <p:cNvPr id="5" name="TextBox 4">
            <a:extLst>
              <a:ext uri="{FF2B5EF4-FFF2-40B4-BE49-F238E27FC236}">
                <a16:creationId xmlns:a16="http://schemas.microsoft.com/office/drawing/2014/main" id="{9F9DCE6E-9B3A-4BF6-9361-B76EB10EFBA8}"/>
              </a:ext>
            </a:extLst>
          </p:cNvPr>
          <p:cNvSpPr txBox="1"/>
          <p:nvPr/>
        </p:nvSpPr>
        <p:spPr>
          <a:xfrm>
            <a:off x="22233648" y="16592833"/>
            <a:ext cx="7516160" cy="3477875"/>
          </a:xfrm>
          <a:prstGeom prst="rect">
            <a:avLst/>
          </a:prstGeom>
          <a:noFill/>
        </p:spPr>
        <p:txBody>
          <a:bodyPr wrap="square" rtlCol="0">
            <a:spAutoFit/>
          </a:bodyPr>
          <a:lstStyle/>
          <a:p>
            <a:pPr algn="just"/>
            <a:r>
              <a:rPr lang="en-AU" sz="2000" dirty="0"/>
              <a:t>The project has helped to analyse the importance of parsons puzzle, how to design the universal solution of parsons puzzle, integration of system environment: H5P into Drupal and implementing the customised H5P function and upload it into Drupal. The project has achieved all the basic requirements of the first and the final milestone. The design of the parsons puzzle to used as a universal solution can be implemented in future, as its too big to be implemented in the give timeframe of 12 weeks and was out of the scope of the project. The data collection and analysis can be done in future, to analyse the hard topics, monitor student progress and understand the learning pattern of students. </a:t>
            </a:r>
          </a:p>
        </p:txBody>
      </p:sp>
      <p:pic>
        <p:nvPicPr>
          <p:cNvPr id="7" name="Graphic 6" descr="Classroom">
            <a:extLst>
              <a:ext uri="{FF2B5EF4-FFF2-40B4-BE49-F238E27FC236}">
                <a16:creationId xmlns:a16="http://schemas.microsoft.com/office/drawing/2014/main" id="{A5D5927E-06A4-4CF0-87FE-C066AD4357A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3050114" y="3462876"/>
            <a:ext cx="683426" cy="683426"/>
          </a:xfrm>
          <a:prstGeom prst="rect">
            <a:avLst/>
          </a:prstGeom>
        </p:spPr>
      </p:pic>
      <p:pic>
        <p:nvPicPr>
          <p:cNvPr id="27" name="Graphic 26" descr="Open book">
            <a:extLst>
              <a:ext uri="{FF2B5EF4-FFF2-40B4-BE49-F238E27FC236}">
                <a16:creationId xmlns:a16="http://schemas.microsoft.com/office/drawing/2014/main" id="{476252F7-C16F-4B30-814C-8464288660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9500867" y="3311516"/>
            <a:ext cx="684757" cy="684757"/>
          </a:xfrm>
          <a:prstGeom prst="rect">
            <a:avLst/>
          </a:prstGeom>
        </p:spPr>
      </p:pic>
      <p:graphicFrame>
        <p:nvGraphicFramePr>
          <p:cNvPr id="32" name="Diagram 31">
            <a:extLst>
              <a:ext uri="{FF2B5EF4-FFF2-40B4-BE49-F238E27FC236}">
                <a16:creationId xmlns:a16="http://schemas.microsoft.com/office/drawing/2014/main" id="{085111C6-D540-4DDA-BC69-B3143F592F9C}"/>
              </a:ext>
            </a:extLst>
          </p:cNvPr>
          <p:cNvGraphicFramePr/>
          <p:nvPr>
            <p:extLst>
              <p:ext uri="{D42A27DB-BD31-4B8C-83A1-F6EECF244321}">
                <p14:modId xmlns:p14="http://schemas.microsoft.com/office/powerpoint/2010/main" val="761800271"/>
              </p:ext>
            </p:extLst>
          </p:nvPr>
        </p:nvGraphicFramePr>
        <p:xfrm>
          <a:off x="13112080" y="4224447"/>
          <a:ext cx="2491701" cy="3650363"/>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37" name="Oval 36">
            <a:extLst>
              <a:ext uri="{FF2B5EF4-FFF2-40B4-BE49-F238E27FC236}">
                <a16:creationId xmlns:a16="http://schemas.microsoft.com/office/drawing/2014/main" id="{9A139831-4F87-4B25-9F48-DBD98D7EC228}"/>
              </a:ext>
            </a:extLst>
          </p:cNvPr>
          <p:cNvSpPr/>
          <p:nvPr/>
        </p:nvSpPr>
        <p:spPr>
          <a:xfrm>
            <a:off x="8925664" y="3349373"/>
            <a:ext cx="1015450" cy="660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Start</a:t>
            </a:r>
          </a:p>
        </p:txBody>
      </p:sp>
      <p:sp>
        <p:nvSpPr>
          <p:cNvPr id="45" name="Oval 44">
            <a:extLst>
              <a:ext uri="{FF2B5EF4-FFF2-40B4-BE49-F238E27FC236}">
                <a16:creationId xmlns:a16="http://schemas.microsoft.com/office/drawing/2014/main" id="{348F485E-1948-49F4-B476-B52E8AB205F3}"/>
              </a:ext>
            </a:extLst>
          </p:cNvPr>
          <p:cNvSpPr/>
          <p:nvPr/>
        </p:nvSpPr>
        <p:spPr>
          <a:xfrm>
            <a:off x="11919169" y="6907845"/>
            <a:ext cx="856958" cy="683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Stop</a:t>
            </a:r>
          </a:p>
        </p:txBody>
      </p:sp>
      <p:sp>
        <p:nvSpPr>
          <p:cNvPr id="40" name="Rectangle 39">
            <a:extLst>
              <a:ext uri="{FF2B5EF4-FFF2-40B4-BE49-F238E27FC236}">
                <a16:creationId xmlns:a16="http://schemas.microsoft.com/office/drawing/2014/main" id="{9701D047-7B85-40CA-8A42-E6A6D6EDF806}"/>
              </a:ext>
            </a:extLst>
          </p:cNvPr>
          <p:cNvSpPr/>
          <p:nvPr/>
        </p:nvSpPr>
        <p:spPr>
          <a:xfrm>
            <a:off x="8496727" y="4238447"/>
            <a:ext cx="2062492" cy="85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Instructor chooses a test/problem from test/problem pool</a:t>
            </a:r>
          </a:p>
        </p:txBody>
      </p:sp>
      <p:sp>
        <p:nvSpPr>
          <p:cNvPr id="47" name="Rectangle 46">
            <a:extLst>
              <a:ext uri="{FF2B5EF4-FFF2-40B4-BE49-F238E27FC236}">
                <a16:creationId xmlns:a16="http://schemas.microsoft.com/office/drawing/2014/main" id="{72CD3CA9-1FC7-4567-A610-8FF3E295E579}"/>
              </a:ext>
            </a:extLst>
          </p:cNvPr>
          <p:cNvSpPr/>
          <p:nvPr/>
        </p:nvSpPr>
        <p:spPr>
          <a:xfrm>
            <a:off x="10788711" y="3434855"/>
            <a:ext cx="1900140" cy="508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Instructor creates  a test/problem</a:t>
            </a:r>
          </a:p>
        </p:txBody>
      </p:sp>
      <p:sp>
        <p:nvSpPr>
          <p:cNvPr id="52" name="Rectangle 51">
            <a:extLst>
              <a:ext uri="{FF2B5EF4-FFF2-40B4-BE49-F238E27FC236}">
                <a16:creationId xmlns:a16="http://schemas.microsoft.com/office/drawing/2014/main" id="{B1B867F1-205D-443E-A362-6999B25DBBDA}"/>
              </a:ext>
            </a:extLst>
          </p:cNvPr>
          <p:cNvSpPr/>
          <p:nvPr/>
        </p:nvSpPr>
        <p:spPr>
          <a:xfrm>
            <a:off x="10870871" y="4207713"/>
            <a:ext cx="1735819" cy="778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Instructor publishes the test/problem</a:t>
            </a:r>
          </a:p>
        </p:txBody>
      </p:sp>
      <p:sp>
        <p:nvSpPr>
          <p:cNvPr id="53" name="Rectangle 52">
            <a:extLst>
              <a:ext uri="{FF2B5EF4-FFF2-40B4-BE49-F238E27FC236}">
                <a16:creationId xmlns:a16="http://schemas.microsoft.com/office/drawing/2014/main" id="{45A1A92C-22A8-4721-B9F2-2969D11773DB}"/>
              </a:ext>
            </a:extLst>
          </p:cNvPr>
          <p:cNvSpPr/>
          <p:nvPr/>
        </p:nvSpPr>
        <p:spPr>
          <a:xfrm>
            <a:off x="10824106" y="5255780"/>
            <a:ext cx="1829349" cy="51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Student attempts the test/problem</a:t>
            </a:r>
          </a:p>
        </p:txBody>
      </p:sp>
      <p:sp>
        <p:nvSpPr>
          <p:cNvPr id="54" name="Rectangle 53">
            <a:extLst>
              <a:ext uri="{FF2B5EF4-FFF2-40B4-BE49-F238E27FC236}">
                <a16:creationId xmlns:a16="http://schemas.microsoft.com/office/drawing/2014/main" id="{2D1E3201-E41E-4F07-B87A-60887EB36AF8}"/>
              </a:ext>
            </a:extLst>
          </p:cNvPr>
          <p:cNvSpPr/>
          <p:nvPr/>
        </p:nvSpPr>
        <p:spPr>
          <a:xfrm>
            <a:off x="8513756" y="5151083"/>
            <a:ext cx="1900139" cy="62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Student submits the test/problem</a:t>
            </a:r>
          </a:p>
        </p:txBody>
      </p:sp>
      <p:sp>
        <p:nvSpPr>
          <p:cNvPr id="55" name="Rectangle 54">
            <a:extLst>
              <a:ext uri="{FF2B5EF4-FFF2-40B4-BE49-F238E27FC236}">
                <a16:creationId xmlns:a16="http://schemas.microsoft.com/office/drawing/2014/main" id="{DF0DDA8A-99E3-4565-8D8E-473DDF382A58}"/>
              </a:ext>
            </a:extLst>
          </p:cNvPr>
          <p:cNvSpPr/>
          <p:nvPr/>
        </p:nvSpPr>
        <p:spPr>
          <a:xfrm>
            <a:off x="9561976" y="6942430"/>
            <a:ext cx="1900139" cy="62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Student can check the grade</a:t>
            </a:r>
          </a:p>
        </p:txBody>
      </p:sp>
      <p:sp>
        <p:nvSpPr>
          <p:cNvPr id="57" name="Rectangle 56">
            <a:extLst>
              <a:ext uri="{FF2B5EF4-FFF2-40B4-BE49-F238E27FC236}">
                <a16:creationId xmlns:a16="http://schemas.microsoft.com/office/drawing/2014/main" id="{042578D1-CA53-4DCC-A2A7-6CD1EDF7F55C}"/>
              </a:ext>
            </a:extLst>
          </p:cNvPr>
          <p:cNvSpPr/>
          <p:nvPr/>
        </p:nvSpPr>
        <p:spPr>
          <a:xfrm>
            <a:off x="10263157" y="6068693"/>
            <a:ext cx="1900140" cy="65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Student gets the feedback/hint</a:t>
            </a:r>
          </a:p>
        </p:txBody>
      </p:sp>
      <p:sp>
        <p:nvSpPr>
          <p:cNvPr id="41" name="Flowchart: Sort 40">
            <a:extLst>
              <a:ext uri="{FF2B5EF4-FFF2-40B4-BE49-F238E27FC236}">
                <a16:creationId xmlns:a16="http://schemas.microsoft.com/office/drawing/2014/main" id="{342F88B7-0A98-476E-9ED8-85D675F2A27F}"/>
              </a:ext>
            </a:extLst>
          </p:cNvPr>
          <p:cNvSpPr/>
          <p:nvPr/>
        </p:nvSpPr>
        <p:spPr>
          <a:xfrm>
            <a:off x="8397468" y="5973559"/>
            <a:ext cx="1486594" cy="824102"/>
          </a:xfrm>
          <a:prstGeom prst="flowChartSo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Pass/</a:t>
            </a:r>
          </a:p>
          <a:p>
            <a:pPr algn="ctr"/>
            <a:r>
              <a:rPr lang="en-AU" dirty="0"/>
              <a:t>Fail</a:t>
            </a:r>
          </a:p>
        </p:txBody>
      </p:sp>
      <p:cxnSp>
        <p:nvCxnSpPr>
          <p:cNvPr id="44" name="Straight Arrow Connector 43">
            <a:extLst>
              <a:ext uri="{FF2B5EF4-FFF2-40B4-BE49-F238E27FC236}">
                <a16:creationId xmlns:a16="http://schemas.microsoft.com/office/drawing/2014/main" id="{27562BA6-6EEB-4142-9D6A-7B2C7648F1F7}"/>
              </a:ext>
            </a:extLst>
          </p:cNvPr>
          <p:cNvCxnSpPr>
            <a:cxnSpLocks/>
          </p:cNvCxnSpPr>
          <p:nvPr/>
        </p:nvCxnSpPr>
        <p:spPr>
          <a:xfrm flipH="1">
            <a:off x="9459890" y="4006430"/>
            <a:ext cx="1" cy="223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6D708616-CB8E-4530-84B2-19C8A6105015}"/>
              </a:ext>
            </a:extLst>
          </p:cNvPr>
          <p:cNvCxnSpPr>
            <a:cxnSpLocks/>
            <a:stCxn id="37" idx="6"/>
            <a:endCxn id="47" idx="1"/>
          </p:cNvCxnSpPr>
          <p:nvPr/>
        </p:nvCxnSpPr>
        <p:spPr>
          <a:xfrm>
            <a:off x="9941114" y="3679716"/>
            <a:ext cx="847597" cy="9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905691DC-10B6-451A-A8B1-A4605167A1F2}"/>
              </a:ext>
            </a:extLst>
          </p:cNvPr>
          <p:cNvCxnSpPr>
            <a:cxnSpLocks/>
            <a:stCxn id="47" idx="2"/>
            <a:endCxn id="52" idx="0"/>
          </p:cNvCxnSpPr>
          <p:nvPr/>
        </p:nvCxnSpPr>
        <p:spPr>
          <a:xfrm>
            <a:off x="11738781" y="3943602"/>
            <a:ext cx="0" cy="264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6426C306-6FE2-4A42-A480-3778F72562B5}"/>
              </a:ext>
            </a:extLst>
          </p:cNvPr>
          <p:cNvCxnSpPr>
            <a:cxnSpLocks/>
            <a:stCxn id="53" idx="1"/>
          </p:cNvCxnSpPr>
          <p:nvPr/>
        </p:nvCxnSpPr>
        <p:spPr>
          <a:xfrm flipH="1">
            <a:off x="10413895" y="5513680"/>
            <a:ext cx="4102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4BBE0AEC-7B31-4EA7-9967-E7A8E8599CF5}"/>
              </a:ext>
            </a:extLst>
          </p:cNvPr>
          <p:cNvCxnSpPr>
            <a:cxnSpLocks/>
            <a:endCxn id="52" idx="1"/>
          </p:cNvCxnSpPr>
          <p:nvPr/>
        </p:nvCxnSpPr>
        <p:spPr>
          <a:xfrm flipV="1">
            <a:off x="10545712" y="4596917"/>
            <a:ext cx="325159" cy="5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3A00EAEA-82EC-466F-9961-D90D4EE33F6A}"/>
              </a:ext>
            </a:extLst>
          </p:cNvPr>
          <p:cNvCxnSpPr>
            <a:cxnSpLocks/>
          </p:cNvCxnSpPr>
          <p:nvPr/>
        </p:nvCxnSpPr>
        <p:spPr>
          <a:xfrm flipH="1">
            <a:off x="9140763" y="5780460"/>
            <a:ext cx="1" cy="19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9F95AED7-67DA-4682-BDD0-48502107B2B4}"/>
              </a:ext>
            </a:extLst>
          </p:cNvPr>
          <p:cNvCxnSpPr>
            <a:cxnSpLocks/>
            <a:stCxn id="41" idx="3"/>
            <a:endCxn id="57" idx="1"/>
          </p:cNvCxnSpPr>
          <p:nvPr/>
        </p:nvCxnSpPr>
        <p:spPr>
          <a:xfrm>
            <a:off x="9884062" y="6385610"/>
            <a:ext cx="379095" cy="10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6BE8F1A5-E82B-44BD-B968-350CD56B425F}"/>
              </a:ext>
            </a:extLst>
          </p:cNvPr>
          <p:cNvCxnSpPr>
            <a:cxnSpLocks/>
            <a:stCxn id="41" idx="2"/>
            <a:endCxn id="55" idx="1"/>
          </p:cNvCxnSpPr>
          <p:nvPr/>
        </p:nvCxnSpPr>
        <p:spPr>
          <a:xfrm rot="16200000" flipH="1">
            <a:off x="9122897" y="6815528"/>
            <a:ext cx="456947" cy="4212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5FCB2DD5-BCAA-46FC-B92D-1A3CC2B7CC70}"/>
              </a:ext>
            </a:extLst>
          </p:cNvPr>
          <p:cNvCxnSpPr>
            <a:cxnSpLocks/>
            <a:stCxn id="57" idx="3"/>
            <a:endCxn id="53" idx="3"/>
          </p:cNvCxnSpPr>
          <p:nvPr/>
        </p:nvCxnSpPr>
        <p:spPr>
          <a:xfrm flipV="1">
            <a:off x="12163297" y="5513680"/>
            <a:ext cx="490158" cy="882322"/>
          </a:xfrm>
          <a:prstGeom prst="bentConnector3">
            <a:avLst>
              <a:gd name="adj1" fmla="val 121579"/>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264859F9-2E5D-4C34-B6AC-B67A96B3F06E}"/>
              </a:ext>
            </a:extLst>
          </p:cNvPr>
          <p:cNvCxnSpPr>
            <a:cxnSpLocks/>
          </p:cNvCxnSpPr>
          <p:nvPr/>
        </p:nvCxnSpPr>
        <p:spPr>
          <a:xfrm>
            <a:off x="11462115" y="7268861"/>
            <a:ext cx="457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FD74D5F6-8D08-4B41-BFE8-D4E05DD4E5D7}"/>
              </a:ext>
            </a:extLst>
          </p:cNvPr>
          <p:cNvCxnSpPr>
            <a:cxnSpLocks/>
            <a:stCxn id="52" idx="2"/>
            <a:endCxn id="53" idx="0"/>
          </p:cNvCxnSpPr>
          <p:nvPr/>
        </p:nvCxnSpPr>
        <p:spPr>
          <a:xfrm>
            <a:off x="11738781" y="4986120"/>
            <a:ext cx="0" cy="269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TextBox 172">
            <a:extLst>
              <a:ext uri="{FF2B5EF4-FFF2-40B4-BE49-F238E27FC236}">
                <a16:creationId xmlns:a16="http://schemas.microsoft.com/office/drawing/2014/main" id="{5B529E1C-FD4B-48F6-8853-8DA470876E4C}"/>
              </a:ext>
            </a:extLst>
          </p:cNvPr>
          <p:cNvSpPr txBox="1"/>
          <p:nvPr/>
        </p:nvSpPr>
        <p:spPr>
          <a:xfrm>
            <a:off x="8577962" y="6848218"/>
            <a:ext cx="597518" cy="369332"/>
          </a:xfrm>
          <a:prstGeom prst="rect">
            <a:avLst/>
          </a:prstGeom>
          <a:noFill/>
        </p:spPr>
        <p:txBody>
          <a:bodyPr wrap="square" rtlCol="0">
            <a:spAutoFit/>
          </a:bodyPr>
          <a:lstStyle/>
          <a:p>
            <a:r>
              <a:rPr lang="en-AU" dirty="0"/>
              <a:t>Pass</a:t>
            </a:r>
          </a:p>
        </p:txBody>
      </p:sp>
      <p:sp>
        <p:nvSpPr>
          <p:cNvPr id="174" name="TextBox 173">
            <a:extLst>
              <a:ext uri="{FF2B5EF4-FFF2-40B4-BE49-F238E27FC236}">
                <a16:creationId xmlns:a16="http://schemas.microsoft.com/office/drawing/2014/main" id="{6231A092-BF2E-45AA-9FCE-448145104334}"/>
              </a:ext>
            </a:extLst>
          </p:cNvPr>
          <p:cNvSpPr txBox="1"/>
          <p:nvPr/>
        </p:nvSpPr>
        <p:spPr>
          <a:xfrm>
            <a:off x="9824350" y="6042349"/>
            <a:ext cx="750500" cy="369332"/>
          </a:xfrm>
          <a:prstGeom prst="rect">
            <a:avLst/>
          </a:prstGeom>
          <a:noFill/>
        </p:spPr>
        <p:txBody>
          <a:bodyPr wrap="square" rtlCol="0">
            <a:spAutoFit/>
          </a:bodyPr>
          <a:lstStyle/>
          <a:p>
            <a:r>
              <a:rPr lang="en-AU" dirty="0"/>
              <a:t>Fail</a:t>
            </a:r>
          </a:p>
        </p:txBody>
      </p:sp>
      <p:sp>
        <p:nvSpPr>
          <p:cNvPr id="175" name="TextBox 174">
            <a:extLst>
              <a:ext uri="{FF2B5EF4-FFF2-40B4-BE49-F238E27FC236}">
                <a16:creationId xmlns:a16="http://schemas.microsoft.com/office/drawing/2014/main" id="{113371CB-7B1C-4A97-8E16-0234B0B757C6}"/>
              </a:ext>
            </a:extLst>
          </p:cNvPr>
          <p:cNvSpPr txBox="1"/>
          <p:nvPr/>
        </p:nvSpPr>
        <p:spPr>
          <a:xfrm>
            <a:off x="8372736" y="7610574"/>
            <a:ext cx="4641982" cy="369332"/>
          </a:xfrm>
          <a:prstGeom prst="rect">
            <a:avLst/>
          </a:prstGeom>
          <a:noFill/>
        </p:spPr>
        <p:txBody>
          <a:bodyPr wrap="square" rtlCol="0">
            <a:spAutoFit/>
          </a:bodyPr>
          <a:lstStyle/>
          <a:p>
            <a:r>
              <a:rPr lang="en-AU" b="1" dirty="0"/>
              <a:t>Flow control: Parsons Puzzle implementation </a:t>
            </a:r>
          </a:p>
        </p:txBody>
      </p:sp>
      <p:cxnSp>
        <p:nvCxnSpPr>
          <p:cNvPr id="177" name="Straight Connector 176">
            <a:extLst>
              <a:ext uri="{FF2B5EF4-FFF2-40B4-BE49-F238E27FC236}">
                <a16:creationId xmlns:a16="http://schemas.microsoft.com/office/drawing/2014/main" id="{531F87EA-C6B3-40AF-88F2-7CE4BECBD372}"/>
              </a:ext>
            </a:extLst>
          </p:cNvPr>
          <p:cNvCxnSpPr>
            <a:cxnSpLocks/>
          </p:cNvCxnSpPr>
          <p:nvPr/>
        </p:nvCxnSpPr>
        <p:spPr>
          <a:xfrm>
            <a:off x="12900290" y="3347782"/>
            <a:ext cx="0" cy="4527027"/>
          </a:xfrm>
          <a:prstGeom prst="line">
            <a:avLst/>
          </a:prstGeom>
        </p:spPr>
        <p:style>
          <a:lnRef idx="1">
            <a:schemeClr val="dk1"/>
          </a:lnRef>
          <a:fillRef idx="0">
            <a:schemeClr val="dk1"/>
          </a:fillRef>
          <a:effectRef idx="0">
            <a:schemeClr val="dk1"/>
          </a:effectRef>
          <a:fontRef idx="minor">
            <a:schemeClr val="tx1"/>
          </a:fontRef>
        </p:style>
      </p:cxnSp>
      <p:sp>
        <p:nvSpPr>
          <p:cNvPr id="179" name="TextBox 178">
            <a:extLst>
              <a:ext uri="{FF2B5EF4-FFF2-40B4-BE49-F238E27FC236}">
                <a16:creationId xmlns:a16="http://schemas.microsoft.com/office/drawing/2014/main" id="{4AB3ACD8-8623-4AA2-A1FE-8B96DA9F1ED1}"/>
              </a:ext>
            </a:extLst>
          </p:cNvPr>
          <p:cNvSpPr txBox="1"/>
          <p:nvPr/>
        </p:nvSpPr>
        <p:spPr>
          <a:xfrm>
            <a:off x="13632823" y="3332010"/>
            <a:ext cx="2047469" cy="923330"/>
          </a:xfrm>
          <a:prstGeom prst="rect">
            <a:avLst/>
          </a:prstGeom>
          <a:noFill/>
        </p:spPr>
        <p:txBody>
          <a:bodyPr wrap="square" rtlCol="0">
            <a:spAutoFit/>
          </a:bodyPr>
          <a:lstStyle/>
          <a:p>
            <a:r>
              <a:rPr lang="en-AU" dirty="0"/>
              <a:t>Instructor interface components for creating a problem</a:t>
            </a:r>
          </a:p>
        </p:txBody>
      </p:sp>
      <p:sp>
        <p:nvSpPr>
          <p:cNvPr id="180" name="TextBox 179">
            <a:extLst>
              <a:ext uri="{FF2B5EF4-FFF2-40B4-BE49-F238E27FC236}">
                <a16:creationId xmlns:a16="http://schemas.microsoft.com/office/drawing/2014/main" id="{0D357335-826D-462B-8244-CA24059B3ECB}"/>
              </a:ext>
            </a:extLst>
          </p:cNvPr>
          <p:cNvSpPr txBox="1"/>
          <p:nvPr/>
        </p:nvSpPr>
        <p:spPr>
          <a:xfrm>
            <a:off x="15709610" y="3347782"/>
            <a:ext cx="3645402" cy="4524315"/>
          </a:xfrm>
          <a:prstGeom prst="rect">
            <a:avLst/>
          </a:prstGeom>
          <a:noFill/>
        </p:spPr>
        <p:txBody>
          <a:bodyPr wrap="square" rtlCol="0">
            <a:spAutoFit/>
          </a:bodyPr>
          <a:lstStyle/>
          <a:p>
            <a:pPr algn="just"/>
            <a:r>
              <a:rPr lang="en-AU" dirty="0"/>
              <a:t>Instructor can choose to create a problem or choose a test/problem from a test/problem pool created by the instructors previously. The instructor can choose components required. The predefined syntax rules allow the instructor to create fill in the blanks, comments, indentation and distractors for parsons puzzle. The expected actions help to set the limit of the actions for the students. The hints and support, due date, allowed attempts, difficulty level can be decided by the instructor. The instructor can design the marking scheme.</a:t>
            </a:r>
          </a:p>
        </p:txBody>
      </p:sp>
      <p:sp>
        <p:nvSpPr>
          <p:cNvPr id="186" name="TextBox 185">
            <a:extLst>
              <a:ext uri="{FF2B5EF4-FFF2-40B4-BE49-F238E27FC236}">
                <a16:creationId xmlns:a16="http://schemas.microsoft.com/office/drawing/2014/main" id="{EA02B74B-D6E0-4962-B68E-275D0A38D2C6}"/>
              </a:ext>
            </a:extLst>
          </p:cNvPr>
          <p:cNvSpPr txBox="1"/>
          <p:nvPr/>
        </p:nvSpPr>
        <p:spPr>
          <a:xfrm>
            <a:off x="20146134" y="3329447"/>
            <a:ext cx="1824631" cy="646331"/>
          </a:xfrm>
          <a:prstGeom prst="rect">
            <a:avLst/>
          </a:prstGeom>
          <a:noFill/>
        </p:spPr>
        <p:txBody>
          <a:bodyPr wrap="square" rtlCol="0">
            <a:spAutoFit/>
          </a:bodyPr>
          <a:lstStyle/>
          <a:p>
            <a:r>
              <a:rPr lang="en-AU" dirty="0"/>
              <a:t>Student interface components</a:t>
            </a:r>
          </a:p>
        </p:txBody>
      </p:sp>
      <p:cxnSp>
        <p:nvCxnSpPr>
          <p:cNvPr id="187" name="Straight Connector 186">
            <a:extLst>
              <a:ext uri="{FF2B5EF4-FFF2-40B4-BE49-F238E27FC236}">
                <a16:creationId xmlns:a16="http://schemas.microsoft.com/office/drawing/2014/main" id="{6AB97275-4E43-4540-8A8F-B2E99DB7B6C4}"/>
              </a:ext>
            </a:extLst>
          </p:cNvPr>
          <p:cNvCxnSpPr>
            <a:cxnSpLocks/>
          </p:cNvCxnSpPr>
          <p:nvPr/>
        </p:nvCxnSpPr>
        <p:spPr>
          <a:xfrm>
            <a:off x="19443022" y="3397155"/>
            <a:ext cx="0" cy="452702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8" name="Diagram 187">
            <a:extLst>
              <a:ext uri="{FF2B5EF4-FFF2-40B4-BE49-F238E27FC236}">
                <a16:creationId xmlns:a16="http://schemas.microsoft.com/office/drawing/2014/main" id="{8ABD22E2-4AAB-4393-8D1B-96ED6EAF4C4F}"/>
              </a:ext>
            </a:extLst>
          </p:cNvPr>
          <p:cNvGraphicFramePr/>
          <p:nvPr>
            <p:extLst>
              <p:ext uri="{D42A27DB-BD31-4B8C-83A1-F6EECF244321}">
                <p14:modId xmlns:p14="http://schemas.microsoft.com/office/powerpoint/2010/main" val="3335192718"/>
              </p:ext>
            </p:extLst>
          </p:nvPr>
        </p:nvGraphicFramePr>
        <p:xfrm>
          <a:off x="19553935" y="3948596"/>
          <a:ext cx="2296630" cy="1002547"/>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sp>
        <p:nvSpPr>
          <p:cNvPr id="189" name="TextBox 188">
            <a:extLst>
              <a:ext uri="{FF2B5EF4-FFF2-40B4-BE49-F238E27FC236}">
                <a16:creationId xmlns:a16="http://schemas.microsoft.com/office/drawing/2014/main" id="{5CB2AC83-EBBB-473B-A1F4-C94C1FB11631}"/>
              </a:ext>
            </a:extLst>
          </p:cNvPr>
          <p:cNvSpPr txBox="1"/>
          <p:nvPr/>
        </p:nvSpPr>
        <p:spPr>
          <a:xfrm>
            <a:off x="19529269" y="4863308"/>
            <a:ext cx="2371700" cy="2862322"/>
          </a:xfrm>
          <a:prstGeom prst="rect">
            <a:avLst/>
          </a:prstGeom>
          <a:noFill/>
        </p:spPr>
        <p:txBody>
          <a:bodyPr wrap="square" rtlCol="0">
            <a:spAutoFit/>
          </a:bodyPr>
          <a:lstStyle/>
          <a:p>
            <a:pPr algn="just">
              <a:spcAft>
                <a:spcPts val="0"/>
              </a:spcAft>
            </a:pPr>
            <a:r>
              <a:rPr lang="en-AU" dirty="0">
                <a:ea typeface="DengXian" panose="02010600030101010101" pitchFamily="2" charset="-122"/>
                <a:cs typeface="Arial" panose="020B0604020202020204" pitchFamily="34" charset="0"/>
              </a:rPr>
              <a:t>Students  can track their progress by viewing the upcoming, past, undated problem or test sorted as per the due date. Attempt history will contain the attempt number, time taken and the grade for the problem/test. </a:t>
            </a:r>
          </a:p>
        </p:txBody>
      </p:sp>
    </p:spTree>
    <p:extLst>
      <p:ext uri="{BB962C8B-B14F-4D97-AF65-F5344CB8AC3E}">
        <p14:creationId xmlns:p14="http://schemas.microsoft.com/office/powerpoint/2010/main" val="3373040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366</TotalTime>
  <Words>1028</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DengXian</vt:lpstr>
      <vt:lpstr>Arial</vt:lpstr>
      <vt:lpstr>Calibri</vt:lpstr>
      <vt:lpstr>Calibri Light</vt:lpstr>
      <vt:lpstr>Euphemia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dc:creator>
  <cp:lastModifiedBy>Chauhan, Karan - chaky244</cp:lastModifiedBy>
  <cp:revision>212</cp:revision>
  <dcterms:created xsi:type="dcterms:W3CDTF">2020-06-07T01:48:50Z</dcterms:created>
  <dcterms:modified xsi:type="dcterms:W3CDTF">2020-06-07T10:07:48Z</dcterms:modified>
</cp:coreProperties>
</file>