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3" r:id="rId2"/>
  </p:sldMasterIdLst>
  <p:sldIdLst>
    <p:sldId id="291" r:id="rId3"/>
    <p:sldId id="306" r:id="rId4"/>
    <p:sldId id="297" r:id="rId5"/>
    <p:sldId id="301" r:id="rId6"/>
    <p:sldId id="296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5" y="2"/>
            <a:ext cx="9168449" cy="6857999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22" y="1143000"/>
            <a:ext cx="5181600" cy="685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Project Title Here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218722" y="2301818"/>
            <a:ext cx="5184648" cy="28898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" pitchFamily="2" charset="0"/>
                <a:ea typeface="+mj-ea"/>
                <a:cs typeface="+mj-cs"/>
              </a:rPr>
              <a:t>Subtitle Here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218724" y="5734050"/>
            <a:ext cx="3961922" cy="1968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Date            Month 20XX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1218724" y="5899150"/>
            <a:ext cx="3961922" cy="1968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1" i="1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Author        </a:t>
            </a: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Lorem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Ipsum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338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8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" y="0"/>
            <a:ext cx="9218169" cy="6858000"/>
          </a:xfrm>
          <a:prstGeom prst="rect">
            <a:avLst/>
          </a:prstGeom>
        </p:spPr>
      </p:pic>
      <p:sp>
        <p:nvSpPr>
          <p:cNvPr id="39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2667000"/>
            <a:ext cx="5181600" cy="685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Title Here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3352800"/>
            <a:ext cx="5181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" pitchFamily="2" charset="0"/>
                <a:ea typeface="+mj-ea"/>
                <a:cs typeface="+mj-cs"/>
              </a:rPr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707929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8"/>
          <p:cNvSpPr>
            <a:spLocks noGrp="1"/>
          </p:cNvSpPr>
          <p:nvPr userDrawn="1">
            <p:ph sz="quarter" idx="11"/>
          </p:nvPr>
        </p:nvSpPr>
        <p:spPr>
          <a:xfrm>
            <a:off x="6019792" y="1341120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50077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 userDrawn="1">
            <p:ph sz="quarter" idx="12"/>
          </p:nvPr>
        </p:nvSpPr>
        <p:spPr>
          <a:xfrm>
            <a:off x="3333752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50077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650077" y="4495800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333375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333375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601979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1979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1847404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8"/>
          <p:cNvSpPr>
            <a:spLocks noGrp="1"/>
          </p:cNvSpPr>
          <p:nvPr userDrawn="1">
            <p:ph sz="quarter" idx="11"/>
          </p:nvPr>
        </p:nvSpPr>
        <p:spPr>
          <a:xfrm>
            <a:off x="6019792" y="1341120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50077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 userDrawn="1">
            <p:ph sz="quarter" idx="12"/>
          </p:nvPr>
        </p:nvSpPr>
        <p:spPr>
          <a:xfrm>
            <a:off x="3333752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50077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650077" y="4495800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333375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333375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601979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1979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670092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85800" y="1371600"/>
            <a:ext cx="2433157" cy="464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380096" y="3810000"/>
            <a:ext cx="5105400" cy="0"/>
          </a:xfrm>
          <a:prstGeom prst="line">
            <a:avLst/>
          </a:prstGeom>
          <a:ln w="12700">
            <a:solidFill>
              <a:srgbClr val="4AC6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3352800" y="1371600"/>
            <a:ext cx="24384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22" hasCustomPrompt="1"/>
          </p:nvPr>
        </p:nvSpPr>
        <p:spPr>
          <a:xfrm>
            <a:off x="3352800" y="1789176"/>
            <a:ext cx="2438400" cy="17922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hji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odolari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magn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miilopp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tincip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6019800" y="1789176"/>
            <a:ext cx="2514600" cy="17922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24" hasCustomPrompt="1"/>
          </p:nvPr>
        </p:nvSpPr>
        <p:spPr>
          <a:xfrm>
            <a:off x="6019800" y="1371600"/>
            <a:ext cx="2514600" cy="26365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3349752" y="4038600"/>
            <a:ext cx="2438400" cy="2651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3349752" y="4445372"/>
            <a:ext cx="2438400" cy="155925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hji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odolari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magn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miilopp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tincip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7" hasCustomPrompt="1"/>
          </p:nvPr>
        </p:nvSpPr>
        <p:spPr>
          <a:xfrm>
            <a:off x="6019800" y="4445372"/>
            <a:ext cx="2514600" cy="1563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et.</a:t>
            </a:r>
          </a:p>
        </p:txBody>
      </p:sp>
      <p:sp>
        <p:nvSpPr>
          <p:cNvPr id="62" name="Text Placeholder 36"/>
          <p:cNvSpPr>
            <a:spLocks noGrp="1"/>
          </p:cNvSpPr>
          <p:nvPr>
            <p:ph type="body" sz="quarter" idx="28" hasCustomPrompt="1"/>
          </p:nvPr>
        </p:nvSpPr>
        <p:spPr>
          <a:xfrm>
            <a:off x="6019800" y="4038600"/>
            <a:ext cx="2514600" cy="2651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24053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 hasCustomPrompt="1"/>
          </p:nvPr>
        </p:nvSpPr>
        <p:spPr>
          <a:xfrm>
            <a:off x="685800" y="1371600"/>
            <a:ext cx="5105400" cy="464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019800" y="1371600"/>
            <a:ext cx="2489200" cy="2794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19800" y="17862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tincjoo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3810000"/>
            <a:ext cx="2514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2246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011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85802" y="1371600"/>
            <a:ext cx="7812277" cy="3856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87450" y="5410200"/>
            <a:ext cx="7808976" cy="228600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87450" y="5791200"/>
            <a:ext cx="7808976" cy="228600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put description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21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0" y="1066800"/>
            <a:ext cx="9144000" cy="5867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3733800"/>
            <a:ext cx="2514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1484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9404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hart Placeholder 22"/>
          <p:cNvSpPr>
            <a:spLocks noGrp="1"/>
          </p:cNvSpPr>
          <p:nvPr>
            <p:ph type="chart" sz="quarter" idx="14"/>
          </p:nvPr>
        </p:nvSpPr>
        <p:spPr>
          <a:xfrm>
            <a:off x="685800" y="2057400"/>
            <a:ext cx="5105400" cy="3733800"/>
          </a:xfrm>
          <a:prstGeom prst="rect">
            <a:avLst/>
          </a:prstGeom>
        </p:spPr>
        <p:txBody>
          <a:bodyPr/>
          <a:lstStyle>
            <a:lvl1pPr>
              <a:defRPr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6019802" y="2071204"/>
            <a:ext cx="2516777" cy="29099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2453374"/>
            <a:ext cx="2514600" cy="333782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3125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223" y="0"/>
            <a:ext cx="9168447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7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AFAF-F644-42A6-AEF3-FA8E211A02E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83EB-702F-4C47-8C2E-F0357207F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33400" y="1600200"/>
            <a:ext cx="7924800" cy="1885950"/>
          </a:xfrm>
        </p:spPr>
        <p:txBody>
          <a:bodyPr/>
          <a:lstStyle/>
          <a:p>
            <a:r>
              <a:rPr lang="en-US" sz="3000" dirty="0">
                <a:latin typeface="LP Bambus Light" pitchFamily="2" charset="0"/>
              </a:rPr>
              <a:t>Monthly Report</a:t>
            </a:r>
          </a:p>
          <a:p>
            <a:endParaRPr lang="en-US" sz="900" dirty="0">
              <a:latin typeface="LP Bambus Light" pitchFamily="2" charset="0"/>
            </a:endParaRPr>
          </a:p>
          <a:p>
            <a:r>
              <a:rPr lang="en-US" sz="2700" dirty="0">
                <a:latin typeface="VAG Rounded Std Light" panose="020F0502020204020204" pitchFamily="34" charset="0"/>
                <a:cs typeface="Arial" pitchFamily="34" charset="0"/>
              </a:rPr>
              <a:t>PT Century Batteries</a:t>
            </a:r>
          </a:p>
          <a:p>
            <a:endParaRPr lang="en-US" sz="2700" dirty="0">
              <a:latin typeface="VAG Rounded Std Light" panose="020F0502020204020204" pitchFamily="34" charset="0"/>
              <a:cs typeface="Arial" pitchFamily="34" charset="0"/>
            </a:endParaRPr>
          </a:p>
          <a:p>
            <a:r>
              <a:rPr lang="en-US" sz="1800" dirty="0">
                <a:latin typeface="LP Bambus Light" pitchFamily="2" charset="0"/>
              </a:rPr>
              <a:t>YTD  Mei 2025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875" y="2656190"/>
            <a:ext cx="901043" cy="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8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LP Bambus Light" pitchFamily="2" charset="0"/>
              </a:rPr>
              <a:t>S</a:t>
            </a:r>
            <a:r>
              <a:rPr lang="id-ID" sz="2400" b="1" dirty="0">
                <a:latin typeface="LP Bambus Light" pitchFamily="2" charset="0"/>
              </a:rPr>
              <a:t>ummary Claim</a:t>
            </a:r>
            <a:endParaRPr lang="en-US" sz="2400" b="1" dirty="0">
              <a:latin typeface="LP Bambu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LP Bambus Light" pitchFamily="2" charset="0"/>
              </a:rPr>
              <a:t>S</a:t>
            </a:r>
            <a:r>
              <a:rPr lang="id-ID" sz="2400" b="1" dirty="0">
                <a:latin typeface="LP Bambus Light" pitchFamily="2" charset="0"/>
              </a:rPr>
              <a:t>ummary Claim</a:t>
            </a:r>
            <a:endParaRPr lang="en-US" sz="2400" b="1" dirty="0">
              <a:latin typeface="LP Bambu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LP Bambus Light" pitchFamily="2" charset="0"/>
              </a:rPr>
              <a:t>T</a:t>
            </a:r>
            <a:r>
              <a:rPr lang="id-ID" sz="2400" b="1" dirty="0">
                <a:latin typeface="LP Bambus Light" pitchFamily="2" charset="0"/>
              </a:rPr>
              <a:t>op 10 Diagnosis (YTD)</a:t>
            </a:r>
            <a:endParaRPr lang="en-US" sz="2400" b="1" dirty="0">
              <a:latin typeface="LP Bambu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LP Bambus Light" pitchFamily="2" charset="0"/>
              </a:rPr>
              <a:t>T</a:t>
            </a:r>
            <a:r>
              <a:rPr lang="id-ID" sz="2400" b="1" dirty="0">
                <a:latin typeface="LP Bambus Light" pitchFamily="2" charset="0"/>
              </a:rPr>
              <a:t>op 10 Hospitals (YTD)</a:t>
            </a:r>
            <a:endParaRPr lang="en-US" sz="2400" b="1" dirty="0">
              <a:latin typeface="LP Bambu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65350"/>
      </p:ext>
    </p:extLst>
  </p:cSld>
  <p:clrMapOvr>
    <a:masterClrMapping/>
  </p:clrMapOvr>
</p:sld>
</file>

<file path=ppt/theme/theme1.xml><?xml version="1.0" encoding="utf-8"?>
<a:theme xmlns:a="http://schemas.openxmlformats.org/drawingml/2006/main" name="Asuransi Astra Theme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LP Bambus"/>
        <a:ea typeface=""/>
        <a:cs typeface=""/>
      </a:majorFont>
      <a:minorFont>
        <a:latin typeface="VAG Rou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500" b="1" i="0" u="none" strike="noStrike" kern="1200" cap="none" spc="0" normalizeH="0" baseline="0" noProof="0" dirty="0" smtClean="0">
            <a:ln>
              <a:noFill/>
            </a:ln>
            <a:solidFill>
              <a:srgbClr val="EF373E"/>
            </a:solidFill>
            <a:effectLst/>
            <a:uLnTx/>
            <a:uFillTx/>
            <a:latin typeface="Frutiger 45 Light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14319</TotalTime>
  <Words>28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Frutiger</vt:lpstr>
      <vt:lpstr>Frutiger 45 Light</vt:lpstr>
      <vt:lpstr>LP Bambus Light</vt:lpstr>
      <vt:lpstr>VAG Rounded Light</vt:lpstr>
      <vt:lpstr>VAG Rounded Std Light</vt:lpstr>
      <vt:lpstr>Asuransi Astra Theme </vt:lpstr>
      <vt:lpstr>Office Theme</vt:lpstr>
      <vt:lpstr>PowerPoint Presentation</vt:lpstr>
      <vt:lpstr>Summary Claim</vt:lpstr>
      <vt:lpstr>Summary Claim</vt:lpstr>
      <vt:lpstr>Top 10 Diagnosis (YTD)</vt:lpstr>
      <vt:lpstr>Top 10 Hospitals (YTD)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Armalia</dc:creator>
  <cp:lastModifiedBy>Putri Fatiha Nuzula</cp:lastModifiedBy>
  <cp:revision>547</cp:revision>
  <dcterms:created xsi:type="dcterms:W3CDTF">2014-05-19T11:56:11Z</dcterms:created>
  <dcterms:modified xsi:type="dcterms:W3CDTF">2025-06-24T08:48:44Z</dcterms:modified>
</cp:coreProperties>
</file>