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77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19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herylfowlie.github.io/project-1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cherylfowlie/project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Title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MAKE A COPY! DO NOT REQUEST EDIT ACCESS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34990" y="3220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Elevator pitch: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859475-F0D0-C54B-8CD5-78056829AFE2}"/>
              </a:ext>
            </a:extLst>
          </p:cNvPr>
          <p:cNvSpPr txBox="1"/>
          <p:nvPr/>
        </p:nvSpPr>
        <p:spPr>
          <a:xfrm>
            <a:off x="976045" y="1500027"/>
            <a:ext cx="71302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project entails the usage of 2 APIs which will then assist the user to select the most appropriate event with the user-specified date, location and weather forecast. </a:t>
            </a:r>
          </a:p>
          <a:p>
            <a:endParaRPr lang="en-US" sz="1600" dirty="0"/>
          </a:p>
          <a:p>
            <a:r>
              <a:rPr lang="en-US" sz="1600" dirty="0"/>
              <a:t>This application is mobile responsive and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7262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Description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Motivation for development?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AU" dirty="0"/>
              <a:t>To get used to the web </a:t>
            </a:r>
            <a:r>
              <a:rPr lang="en-AU"/>
              <a:t>development cycle</a:t>
            </a:r>
            <a:endParaRPr lang="en-AU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AU" dirty="0"/>
              <a:t>Deep interest in the server-side APIs.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AU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" dirty="0"/>
          </a:p>
        </p:txBody>
      </p:sp>
      <p:sp>
        <p:nvSpPr>
          <p:cNvPr id="4" name="Google Shape;66;p15">
            <a:extLst>
              <a:ext uri="{FF2B5EF4-FFF2-40B4-BE49-F238E27FC236}">
                <a16:creationId xmlns:a16="http://schemas.microsoft.com/office/drawing/2014/main" id="{769501A4-3FBF-5848-AC8D-A2B19B66DAC8}"/>
              </a:ext>
            </a:extLst>
          </p:cNvPr>
          <p:cNvSpPr txBox="1">
            <a:spLocks/>
          </p:cNvSpPr>
          <p:nvPr/>
        </p:nvSpPr>
        <p:spPr>
          <a:xfrm>
            <a:off x="4409376" y="863550"/>
            <a:ext cx="442292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dirty="0"/>
              <a:t>User Story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dirty="0"/>
              <a:t>AS An user trying to find events happening on the specific date and the location</a:t>
            </a:r>
          </a:p>
          <a:p>
            <a:pPr marL="114300" indent="0">
              <a:buNone/>
            </a:pPr>
            <a:r>
              <a:rPr lang="en-AU" dirty="0"/>
              <a:t>I WANT to know the weather,</a:t>
            </a:r>
          </a:p>
          <a:p>
            <a:pPr marL="114300" indent="0">
              <a:buNone/>
            </a:pPr>
            <a:r>
              <a:rPr lang="en-AU" dirty="0"/>
              <a:t>SO THAT I CAN pick the best match.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dirty="0"/>
              <a:t>GIVEN I would like to view the event</a:t>
            </a:r>
          </a:p>
          <a:p>
            <a:pPr marL="114300" indent="0">
              <a:buNone/>
            </a:pPr>
            <a:r>
              <a:rPr lang="en-AU" dirty="0"/>
              <a:t>WHEN certain weather is happening</a:t>
            </a:r>
          </a:p>
          <a:p>
            <a:pPr marL="114300" indent="0">
              <a:buNone/>
            </a:pPr>
            <a:r>
              <a:rPr lang="en-AU" dirty="0"/>
              <a:t>THEN I can pick a suitable event on that day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endParaRPr lang="en-A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</a:t>
            </a: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1441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Technologies used</a:t>
            </a:r>
          </a:p>
          <a:p>
            <a:pPr lvl="1" indent="-342900">
              <a:spcBef>
                <a:spcPts val="0"/>
              </a:spcBef>
              <a:buSzPts val="1800"/>
              <a:buFont typeface="+mj-lt"/>
              <a:buAutoNum type="arabicPeriod"/>
            </a:pPr>
            <a:r>
              <a:rPr lang="en" dirty="0"/>
              <a:t>HTML</a:t>
            </a:r>
          </a:p>
          <a:p>
            <a:pPr lvl="1" indent="-342900">
              <a:spcBef>
                <a:spcPts val="0"/>
              </a:spcBef>
              <a:buSzPts val="1800"/>
              <a:buFont typeface="+mj-lt"/>
              <a:buAutoNum type="arabicPeriod"/>
            </a:pPr>
            <a:r>
              <a:rPr lang="en" dirty="0"/>
              <a:t>CSS</a:t>
            </a:r>
          </a:p>
          <a:p>
            <a:pPr lvl="1" indent="-342900">
              <a:spcBef>
                <a:spcPts val="0"/>
              </a:spcBef>
              <a:buSzPts val="1800"/>
              <a:buFont typeface="+mj-lt"/>
              <a:buAutoNum type="arabicPeriod"/>
            </a:pPr>
            <a:r>
              <a:rPr lang="en" dirty="0"/>
              <a:t>jQuery</a:t>
            </a:r>
          </a:p>
          <a:p>
            <a:pPr lvl="1" indent="-342900">
              <a:spcBef>
                <a:spcPts val="0"/>
              </a:spcBef>
              <a:buSzPts val="1800"/>
              <a:buFont typeface="+mj-lt"/>
              <a:buAutoNum type="arabicPeriod"/>
            </a:pPr>
            <a:r>
              <a:rPr lang="en" dirty="0"/>
              <a:t>JavaScript</a:t>
            </a:r>
          </a:p>
          <a:p>
            <a:pPr lvl="1" indent="-342900">
              <a:spcBef>
                <a:spcPts val="0"/>
              </a:spcBef>
              <a:buSzPts val="1800"/>
              <a:buFont typeface="+mj-lt"/>
              <a:buAutoNum type="arabicPeriod"/>
            </a:pPr>
            <a:r>
              <a:rPr lang="en" dirty="0" err="1"/>
              <a:t>Moment.js</a:t>
            </a:r>
            <a:endParaRPr lang="en" dirty="0"/>
          </a:p>
          <a:p>
            <a:pPr lvl="1" indent="-342900">
              <a:spcBef>
                <a:spcPts val="0"/>
              </a:spcBef>
              <a:buSzPts val="1800"/>
              <a:buFont typeface="+mj-lt"/>
              <a:buAutoNum type="arabicPeriod"/>
            </a:pPr>
            <a:r>
              <a:rPr lang="en" dirty="0"/>
              <a:t>Bootstrap</a:t>
            </a:r>
          </a:p>
          <a:p>
            <a:pPr lvl="1" indent="-342900">
              <a:spcBef>
                <a:spcPts val="0"/>
              </a:spcBef>
              <a:buSzPts val="1800"/>
              <a:buFont typeface="+mj-lt"/>
              <a:buAutoNum type="arabicPeriod"/>
            </a:pPr>
            <a:r>
              <a:rPr lang="en" dirty="0"/>
              <a:t>APIs (Open Weather API and Ticket Master)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Breakdown of tasks and roles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Agile development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Nori - front end (and assisting backend)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Atif and Cheryl – back end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E723D0-4EA2-A943-A894-6D49F79E5DD1}"/>
              </a:ext>
            </a:extLst>
          </p:cNvPr>
          <p:cNvSpPr/>
          <p:nvPr/>
        </p:nvSpPr>
        <p:spPr>
          <a:xfrm>
            <a:off x="4726112" y="998946"/>
            <a:ext cx="4572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lvl="0">
              <a:buSzPts val="1800"/>
            </a:pPr>
            <a:r>
              <a:rPr lang="en-AU" sz="1600" dirty="0"/>
              <a:t>Challenges</a:t>
            </a:r>
          </a:p>
          <a:p>
            <a:pPr marL="228600" lvl="8" indent="-228600">
              <a:buSzPts val="1800"/>
              <a:buFont typeface="Arial" panose="020B0604020202020204" pitchFamily="34" charset="0"/>
              <a:buChar char="•"/>
            </a:pPr>
            <a:r>
              <a:rPr lang="en-AU" sz="1200" dirty="0"/>
              <a:t>New API (understanding the capabilities/limitations)</a:t>
            </a:r>
          </a:p>
          <a:p>
            <a:pPr marL="228600" lvl="8" indent="-228600">
              <a:buSzPts val="1800"/>
              <a:buFont typeface="Arial" panose="020B0604020202020204" pitchFamily="34" charset="0"/>
              <a:buChar char="•"/>
            </a:pPr>
            <a:r>
              <a:rPr lang="en-AU" sz="1200" dirty="0"/>
              <a:t>Integration of the 2 APIs</a:t>
            </a:r>
          </a:p>
          <a:p>
            <a:pPr marL="228600" lvl="1" indent="-228600">
              <a:buSzPts val="1800"/>
              <a:buFont typeface="Arial" panose="020B0604020202020204" pitchFamily="34" charset="0"/>
              <a:buChar char="•"/>
            </a:pPr>
            <a:r>
              <a:rPr lang="en-AU" sz="1200" dirty="0"/>
              <a:t>Coordinating work remotely </a:t>
            </a:r>
          </a:p>
          <a:p>
            <a:pPr marL="228600" lvl="1" indent="-228600">
              <a:buSzPts val="1800"/>
              <a:buFont typeface="Arial" panose="020B0604020202020204" pitchFamily="34" charset="0"/>
              <a:buChar char="•"/>
            </a:pPr>
            <a:r>
              <a:rPr lang="en-AU" sz="1200" dirty="0"/>
              <a:t>Retrieving the right dataset from JSON files </a:t>
            </a:r>
          </a:p>
          <a:p>
            <a:pPr lvl="1">
              <a:buSzPts val="1800"/>
            </a:pPr>
            <a:endParaRPr lang="en-AU" sz="1200" dirty="0"/>
          </a:p>
          <a:p>
            <a:pPr marL="114300" lvl="0">
              <a:buSzPts val="1800"/>
            </a:pPr>
            <a:r>
              <a:rPr lang="en-AU" sz="1600" dirty="0"/>
              <a:t>Successes</a:t>
            </a:r>
          </a:p>
          <a:p>
            <a:pPr marL="400050" lvl="0" indent="-285750">
              <a:buSzPts val="1800"/>
              <a:buFont typeface="Arial" panose="020B0604020202020204" pitchFamily="34" charset="0"/>
              <a:buChar char="•"/>
            </a:pPr>
            <a:r>
              <a:rPr lang="en-AU" sz="1600" dirty="0"/>
              <a:t>Find() function</a:t>
            </a:r>
          </a:p>
          <a:p>
            <a:pPr marL="400050" lvl="0" indent="-285750">
              <a:buSzPts val="1800"/>
              <a:buFont typeface="Arial" panose="020B0604020202020204" pitchFamily="34" charset="0"/>
              <a:buChar char="•"/>
            </a:pPr>
            <a:r>
              <a:rPr lang="en-AU" sz="1600" dirty="0"/>
              <a:t>Responsive design with Bootstrap</a:t>
            </a:r>
          </a:p>
          <a:p>
            <a:pPr marL="400050" lvl="0" indent="-285750">
              <a:buSzPts val="1800"/>
              <a:buFont typeface="Arial" panose="020B0604020202020204" pitchFamily="34" charset="0"/>
              <a:buChar char="•"/>
            </a:pPr>
            <a:r>
              <a:rPr lang="en-AU" sz="1600" dirty="0"/>
              <a:t>Front end in general</a:t>
            </a:r>
          </a:p>
          <a:p>
            <a:pPr marL="400050" lvl="0" indent="-285750">
              <a:buSzPts val="1800"/>
              <a:buFont typeface="Arial" panose="020B0604020202020204" pitchFamily="34" charset="0"/>
              <a:buChar char="•"/>
            </a:pPr>
            <a:endParaRPr lang="en-AU" sz="1600" dirty="0"/>
          </a:p>
          <a:p>
            <a:pPr marL="400050" lvl="0" indent="-285750">
              <a:buSzPts val="18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Increase the weather coverage from 5 days to arbitrary, which allows the user to more options of days and thus more options of events.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Make the choice of the city to free form text input with validation </a:t>
            </a:r>
          </a:p>
          <a:p>
            <a:pPr marL="285750" indent="-285750">
              <a:spcAft>
                <a:spcPts val="1600"/>
              </a:spcAft>
            </a:pPr>
            <a:endParaRPr lang="en-US" dirty="0"/>
          </a:p>
          <a:p>
            <a:pPr marL="285750" indent="-285750">
              <a:spcAft>
                <a:spcPts val="1600"/>
              </a:spcAft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Links</a:t>
            </a:r>
            <a:endParaRPr dirty="0"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Deployed - </a:t>
            </a:r>
            <a:r>
              <a:rPr lang="en-AU" dirty="0">
                <a:hlinkClick r:id="rId3"/>
              </a:rPr>
              <a:t>https://cherylfowlie.github.io/project-1/</a:t>
            </a:r>
            <a:endParaRPr dirty="0"/>
          </a:p>
          <a:p>
            <a:pPr lvl="0"/>
            <a:r>
              <a:rPr lang="en" dirty="0"/>
              <a:t>GitHub repo - </a:t>
            </a:r>
            <a:r>
              <a:rPr lang="en-AU" dirty="0">
                <a:hlinkClick r:id="rId4"/>
              </a:rPr>
              <a:t>https://github.com/cherylfowlie/project-1</a:t>
            </a:r>
            <a:endParaRPr lang="en-AU" dirty="0"/>
          </a:p>
          <a:p>
            <a:pPr lvl="0"/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275</Words>
  <Application>Microsoft Macintosh PowerPoint</Application>
  <PresentationFormat>On-screen Show (16:9)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Project Title</vt:lpstr>
      <vt:lpstr>Elevator pitch:</vt:lpstr>
      <vt:lpstr>Concept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cp:lastModifiedBy>ishii noriyuki</cp:lastModifiedBy>
  <cp:revision>5</cp:revision>
  <dcterms:modified xsi:type="dcterms:W3CDTF">2020-09-29T10:00:25Z</dcterms:modified>
</cp:coreProperties>
</file>