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BAC0-8C35-4133-B926-2D86928B1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79D94-4A3B-41F5-96F2-EE6F32782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F609F-EF1B-4644-A3D3-46985FE2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35C8-A5A6-4060-8F89-4EE56C243F21}" type="datetimeFigureOut">
              <a:rPr lang="en-AU" smtClean="0"/>
              <a:t>6/12/2019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24A69-245C-431B-AA5D-D5E7357D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D2317-655F-443E-9287-D0EBEA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CF21-C682-4B52-B7B3-6EDD998A23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178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62C7-0FB2-4189-9076-797A02E0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A9DAC-11C1-4429-B182-83812A776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B2B63-BD80-4C92-BFDF-01D3DE42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35C8-A5A6-4060-8F89-4EE56C243F21}" type="datetimeFigureOut">
              <a:rPr lang="en-AU" smtClean="0"/>
              <a:t>6/12/2019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83298-34B0-4FCF-83AD-0AB8704E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E3BF2-0EE4-4DA5-B709-210B0D71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CF21-C682-4B52-B7B3-6EDD998A23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97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AF44B-17C8-4005-91E9-F5EF04642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C56A-6F22-4D02-8E1D-51D1AE7C2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D039F-79FF-47A9-B4EB-52613985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35C8-A5A6-4060-8F89-4EE56C243F21}" type="datetimeFigureOut">
              <a:rPr lang="en-AU" smtClean="0"/>
              <a:t>6/12/2019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DE4F-3F28-4B7B-B7A1-C0E0E4EB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FA76-71CE-49E9-8C3F-259E15F9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CF21-C682-4B52-B7B3-6EDD998A23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87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B2BE-B252-4214-9225-507FF77C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75E5-E690-4D27-B962-8F6D37A4C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73619-C05C-46A0-BE7E-51123529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35C8-A5A6-4060-8F89-4EE56C243F21}" type="datetimeFigureOut">
              <a:rPr lang="en-AU" smtClean="0"/>
              <a:t>6/12/2019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980D2-9D08-402F-8750-2708B291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45A04-D4D9-421A-81F5-1DC54150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CF21-C682-4B52-B7B3-6EDD998A23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092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E25D-59CC-4C08-BCFA-C47C020E5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C574-AABA-4F34-AE8B-7E9C9675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D08BA-5C2E-4FCC-BBCD-48494A27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35C8-A5A6-4060-8F89-4EE56C243F21}" type="datetimeFigureOut">
              <a:rPr lang="en-AU" smtClean="0"/>
              <a:t>6/12/2019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835E9-870C-4D13-AAF1-4E2480CA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3BC12-1FD1-4422-8366-9C1445F3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CF21-C682-4B52-B7B3-6EDD998A23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192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D98D-ED4C-4B25-84DC-29792B4F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FE72D-B56E-4E9F-A264-1958CA472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407E9-E117-4A91-AA52-727B00975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045FC-F0E2-49EA-844D-AB988D36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35C8-A5A6-4060-8F89-4EE56C243F21}" type="datetimeFigureOut">
              <a:rPr lang="en-AU" smtClean="0"/>
              <a:t>6/12/2019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55D4D-221A-4943-AF12-679CE899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56F5A-2DDA-4299-AE4F-FB67F549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CF21-C682-4B52-B7B3-6EDD998A23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5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9530-C8C8-454A-B5DC-C05F0F97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E78BB-A4BF-42B7-9286-E50C0420F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58232-1217-4610-BF58-02A6567A3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0584B-7A8A-40E3-A5EB-B9D8914CF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AE887-EB9D-4B73-9083-D1A9CB162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1AC08-65E8-4A68-BF64-03A3CB03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35C8-A5A6-4060-8F89-4EE56C243F21}" type="datetimeFigureOut">
              <a:rPr lang="en-AU" smtClean="0"/>
              <a:t>6/12/2019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C3A4B-E52B-4D8A-8F86-34B39A56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31E43-59DF-4299-B24A-74900D4B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CF21-C682-4B52-B7B3-6EDD998A23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234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5E27-177B-4C56-9A2F-E5ED514F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6FC0E-E533-47FB-90CC-26A6E5FB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35C8-A5A6-4060-8F89-4EE56C243F21}" type="datetimeFigureOut">
              <a:rPr lang="en-AU" smtClean="0"/>
              <a:t>6/12/2019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628CA-A3AA-43C6-8003-4217577A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E53BA-54D6-4FFC-9DB7-BC2CB2E4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CF21-C682-4B52-B7B3-6EDD998A23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585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209A2-0113-45E0-872E-5B092EF2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35C8-A5A6-4060-8F89-4EE56C243F21}" type="datetimeFigureOut">
              <a:rPr lang="en-AU" smtClean="0"/>
              <a:t>6/12/2019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820B5-240B-482D-BEC0-82904217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65300-2FBC-48EE-B229-073A2D80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CF21-C682-4B52-B7B3-6EDD998A23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28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4628-F709-4CDC-9EEA-9499CBEE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AAF4-88CB-4EF4-9CCF-3AC3466BF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7F439-D4A5-4F59-AC93-2260DDFCC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C203C-D663-4752-9B33-CE275BFC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35C8-A5A6-4060-8F89-4EE56C243F21}" type="datetimeFigureOut">
              <a:rPr lang="en-AU" smtClean="0"/>
              <a:t>6/12/2019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E3EF8-D05D-4488-8679-FC57DD15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88F62-85D5-4CD8-8E84-74BAF2ED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CF21-C682-4B52-B7B3-6EDD998A23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37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DE0-24A5-4AB9-AE69-C8F21A33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2AB22-D858-4218-B205-11B944F15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B8A6F-EFE1-40A3-AD91-34177F53C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67F9D-65A3-4191-88B3-3D473559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35C8-A5A6-4060-8F89-4EE56C243F21}" type="datetimeFigureOut">
              <a:rPr lang="en-AU" smtClean="0"/>
              <a:t>6/12/2019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2BE11-607B-419B-940C-6499E3B6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F14F-BDA3-412E-AF1D-EEAC72B8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CF21-C682-4B52-B7B3-6EDD998A23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66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2C494-9A0F-45AB-9670-7689C4BF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04C7F-E509-4A8B-BBDB-2DD80D06D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1029D-8D0D-4C6D-9D24-40341F7E0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135C8-A5A6-4060-8F89-4EE56C243F21}" type="datetimeFigureOut">
              <a:rPr lang="en-AU" smtClean="0"/>
              <a:t>6/12/2019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C6419-D1AA-4C95-95AD-D23EE0D74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5DF7F-2AD9-4982-99CC-98DC30EC0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8CF21-C682-4B52-B7B3-6EDD998A23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38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4137CD-96CB-4FE6-8883-CBA3A7EC1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07" r="2774" b="37225"/>
          <a:stretch/>
        </p:blipFill>
        <p:spPr>
          <a:xfrm>
            <a:off x="120316" y="264694"/>
            <a:ext cx="11750842" cy="648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11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Tan, Cheryl (A&amp;F, St. Lucia)</dc:creator>
  <cp:lastModifiedBy>Tan, Cheryl (A&amp;F, St. Lucia)</cp:lastModifiedBy>
  <cp:revision>3</cp:revision>
  <cp:lastPrinted>2019-12-06T01:30:05Z</cp:lastPrinted>
  <dcterms:created xsi:type="dcterms:W3CDTF">2019-12-06T01:00:11Z</dcterms:created>
  <dcterms:modified xsi:type="dcterms:W3CDTF">2019-12-06T01:30:46Z</dcterms:modified>
</cp:coreProperties>
</file>