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56" r:id="rId3"/>
    <p:sldId id="261" r:id="rId4"/>
    <p:sldId id="263" r:id="rId5"/>
    <p:sldId id="262" r:id="rId6"/>
    <p:sldId id="257" r:id="rId7"/>
    <p:sldId id="258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3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6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0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8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9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69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73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54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64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8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2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8305-D0DB-664F-99EA-3376C479FD67}" type="datetimeFigureOut">
              <a:rPr lang="en-CA" smtClean="0"/>
              <a:t>2023-05-10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BC18-4BF1-6A4E-A873-29D6B0B2FE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4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161D48A-39A4-019D-9F7D-ABD029F9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932039D-7FFA-79D8-4536-1ECD0EAAB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9144000" cy="9688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A" sz="3600" dirty="0"/>
                  <a:t>Ariel Emission Metric </a:t>
                </a: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CA" sz="3600" dirty="0"/>
                  <a:t> ESM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932039D-7FFA-79D8-4536-1ECD0EAA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968829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63E0170B-E220-0044-B6F9-43CC3868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" y="1310431"/>
            <a:ext cx="9143663" cy="42371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EB54BC-619B-BEBF-186B-9CD2BC8C41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31043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Measure Phase Offsets with Quarter Orbit Phase Curves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6D49C-75CF-3EBA-6134-93A8CF7C3672}"/>
              </a:ext>
            </a:extLst>
          </p:cNvPr>
          <p:cNvSpPr/>
          <p:nvPr/>
        </p:nvSpPr>
        <p:spPr>
          <a:xfrm>
            <a:off x="587829" y="2620862"/>
            <a:ext cx="7336971" cy="8081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71199-A0B4-B4C8-7171-3B84D1DE5761}"/>
              </a:ext>
            </a:extLst>
          </p:cNvPr>
          <p:cNvSpPr/>
          <p:nvPr/>
        </p:nvSpPr>
        <p:spPr>
          <a:xfrm>
            <a:off x="587829" y="2307771"/>
            <a:ext cx="7336971" cy="179614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58D778F-3C19-FA48-8549-0B45DAD6CB8C}"/>
              </a:ext>
            </a:extLst>
          </p:cNvPr>
          <p:cNvSpPr txBox="1">
            <a:spLocks/>
          </p:cNvSpPr>
          <p:nvPr/>
        </p:nvSpPr>
        <p:spPr>
          <a:xfrm>
            <a:off x="0" y="5614181"/>
            <a:ext cx="9144000" cy="131043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Observing 45</a:t>
            </a:r>
            <a:r>
              <a:rPr lang="en-CA" baseline="30000" dirty="0"/>
              <a:t>o</a:t>
            </a:r>
            <a:r>
              <a:rPr lang="en-CA" dirty="0"/>
              <a:t> either side of eclipse </a:t>
            </a:r>
          </a:p>
          <a:p>
            <a:pPr algn="ctr"/>
            <a:r>
              <a:rPr lang="en-CA" dirty="0"/>
              <a:t>= Observing ¼ of orbit</a:t>
            </a:r>
          </a:p>
        </p:txBody>
      </p:sp>
    </p:spTree>
    <p:extLst>
      <p:ext uri="{BB962C8B-B14F-4D97-AF65-F5344CB8AC3E}">
        <p14:creationId xmlns:p14="http://schemas.microsoft.com/office/powerpoint/2010/main" val="33849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16BC739-850F-6942-3B5F-2FAD20CC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D76EFD7-2EE1-1864-6D4F-D9771E3485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68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Top 100 Ariel Emission Targets have ESM &gt; 100</a:t>
            </a:r>
          </a:p>
        </p:txBody>
      </p:sp>
    </p:spTree>
    <p:extLst>
      <p:ext uri="{BB962C8B-B14F-4D97-AF65-F5344CB8AC3E}">
        <p14:creationId xmlns:p14="http://schemas.microsoft.com/office/powerpoint/2010/main" val="243484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5513B6-F1FA-C83E-5007-469D8C70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943"/>
            <a:ext cx="9144000" cy="45720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77FB6313-0D09-0A5C-4752-7D692B5AFD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68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Putting ESM=100 in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B1247-FE43-3494-3BC6-9BCAAC16455E}"/>
              </a:ext>
            </a:extLst>
          </p:cNvPr>
          <p:cNvSpPr/>
          <p:nvPr/>
        </p:nvSpPr>
        <p:spPr>
          <a:xfrm>
            <a:off x="2024743" y="3559628"/>
            <a:ext cx="838200" cy="1741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30520-AA95-6AF5-9C0E-BBC6FFA9F37B}"/>
              </a:ext>
            </a:extLst>
          </p:cNvPr>
          <p:cNvSpPr/>
          <p:nvPr/>
        </p:nvSpPr>
        <p:spPr>
          <a:xfrm>
            <a:off x="4811484" y="3058885"/>
            <a:ext cx="892629" cy="1850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23F1E-49B6-F11C-0CDA-603D2D2A6DAA}"/>
              </a:ext>
            </a:extLst>
          </p:cNvPr>
          <p:cNvSpPr/>
          <p:nvPr/>
        </p:nvSpPr>
        <p:spPr>
          <a:xfrm>
            <a:off x="2035627" y="2558143"/>
            <a:ext cx="892629" cy="1850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09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F3CD-D445-4904-4DCA-9B644D6D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Ariel obtains full-orbit phase curves of top 100 emission targets</a:t>
            </a:r>
          </a:p>
        </p:txBody>
      </p:sp>
    </p:spTree>
    <p:extLst>
      <p:ext uri="{BB962C8B-B14F-4D97-AF65-F5344CB8AC3E}">
        <p14:creationId xmlns:p14="http://schemas.microsoft.com/office/powerpoint/2010/main" val="9412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91D96C68-9774-DDC6-5D53-76E84681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37BBD91B-B1CC-72E7-4B28-38F0576B6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9144000" cy="9688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A" sz="3600" dirty="0"/>
                  <a:t>Phase Curves of Top 100 Ariel Targets </a:t>
                </a: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CA" sz="3600" dirty="0"/>
                  <a:t> 300 days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37BBD91B-B1CC-72E7-4B28-38F0576B6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968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1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2EDB72D-0B33-7FAF-DBDF-C54231C1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DEEEE5-15A4-C132-4C7F-96F8CCBA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8829"/>
          </a:xfrm>
        </p:spPr>
        <p:txBody>
          <a:bodyPr/>
          <a:lstStyle/>
          <a:p>
            <a:r>
              <a:rPr lang="en-CA" dirty="0"/>
              <a:t>100 Ariel Full-Orbit Phase Curves </a:t>
            </a:r>
          </a:p>
        </p:txBody>
      </p:sp>
    </p:spTree>
    <p:extLst>
      <p:ext uri="{BB962C8B-B14F-4D97-AF65-F5344CB8AC3E}">
        <p14:creationId xmlns:p14="http://schemas.microsoft.com/office/powerpoint/2010/main" val="12676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D6BA28A8-5518-D761-61EB-00653CA6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B9F0C5-CE43-F9C6-EBF3-D34A9FB4938A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96882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Mostly around F and G stars</a:t>
            </a:r>
          </a:p>
        </p:txBody>
      </p:sp>
    </p:spTree>
    <p:extLst>
      <p:ext uri="{BB962C8B-B14F-4D97-AF65-F5344CB8AC3E}">
        <p14:creationId xmlns:p14="http://schemas.microsoft.com/office/powerpoint/2010/main" val="406990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8F4E7BDC-0655-34C8-47CB-9A620BE1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4FC4E1-1D8F-6C68-080A-B0146E6E6B14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96882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Better spread in gravity</a:t>
            </a:r>
          </a:p>
        </p:txBody>
      </p:sp>
    </p:spTree>
    <p:extLst>
      <p:ext uri="{BB962C8B-B14F-4D97-AF65-F5344CB8AC3E}">
        <p14:creationId xmlns:p14="http://schemas.microsoft.com/office/powerpoint/2010/main" val="363753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F3CD-D445-4904-4DCA-9B644D6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8019369" cy="3994375"/>
          </a:xfrm>
        </p:spPr>
        <p:txBody>
          <a:bodyPr>
            <a:normAutofit fontScale="90000"/>
          </a:bodyPr>
          <a:lstStyle/>
          <a:p>
            <a:r>
              <a:rPr lang="en-CA" dirty="0"/>
              <a:t>Ariel obtains full-orbit phase curves of emission targets with P&lt;48 hrs, partial phase curves otherwise</a:t>
            </a:r>
          </a:p>
        </p:txBody>
      </p:sp>
    </p:spTree>
    <p:extLst>
      <p:ext uri="{BB962C8B-B14F-4D97-AF65-F5344CB8AC3E}">
        <p14:creationId xmlns:p14="http://schemas.microsoft.com/office/powerpoint/2010/main" val="73601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92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Ariel obtains full-orbit phase curves of top 100 emission targets</vt:lpstr>
      <vt:lpstr>PowerPoint Presentation</vt:lpstr>
      <vt:lpstr>100 Ariel Full-Orbit Phase Curves </vt:lpstr>
      <vt:lpstr>PowerPoint Presentation</vt:lpstr>
      <vt:lpstr>PowerPoint Presentation</vt:lpstr>
      <vt:lpstr>Ariel obtains full-orbit phase curves of emission targets with P&lt;48 hrs, partial phase curves otherwise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Cowan, Prof.</dc:creator>
  <cp:lastModifiedBy>Nicolas Cowan, Prof.</cp:lastModifiedBy>
  <cp:revision>9</cp:revision>
  <dcterms:created xsi:type="dcterms:W3CDTF">2023-05-10T12:44:19Z</dcterms:created>
  <dcterms:modified xsi:type="dcterms:W3CDTF">2023-05-10T14:02:27Z</dcterms:modified>
</cp:coreProperties>
</file>