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1C98B-07B6-4BFE-BCAB-54578BE8CE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4D426-93D5-44F3-9025-06B54782D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4D426-93D5-44F3-9025-06B54782DE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4D426-93D5-44F3-9025-06B54782DE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4D426-93D5-44F3-9025-06B54782DE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FD9C-9C45-44D4-950A-783F65DC6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3B472-7722-4C77-AE3D-D3F9759D8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A61-58DA-4297-8C34-D620A6A7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D57E-7A40-4682-8FA6-E441353F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6DB2-CF36-46DE-AE6E-5968B0ED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1FD1-531C-42CA-A577-5A94F900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F3C7-0460-4717-A474-EFA1B1DF4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A541-4B7E-4A50-A50A-238C5C33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FDD7-5084-47BF-8393-F0C09C41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3AE0-4541-46B9-9428-F86A62A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FB7D8-ECFC-450D-BE97-9626270B7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5B02B-423F-4307-A62F-7224880F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6EB8-3F81-47F1-AA82-0D00B811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ED40-5583-4D19-829F-59E3A25D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C966-E793-4FB7-8A41-4DCF2587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6C15-358F-48C8-B4A2-6B5B529D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D1D4-A869-4B8F-8C26-A02EB953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808C-8D22-4045-B48B-D2DC774C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9109-F28E-4699-9343-701DF396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4E64-3DC4-4357-B9A1-880F3D08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E44-E5B1-4ED3-BA33-4E4A7A41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3EED-823D-4F90-9660-D856B2C1D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BF88-DC58-4F29-9E2B-B6E08CE6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EB89-CB03-4719-A211-C4F7745E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8766-06EC-4039-BED4-F8B1E44B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1210-EF1F-4B47-AC1C-6EB09951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1FA5-B255-4889-B399-BE52C6B55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6E6B5-CDE0-4986-AB5C-5011F9986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E74FF-6FC6-40F1-9258-B364C98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C917-0A52-4FD4-BBEB-F0E6525A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A6769-5D14-463D-8F41-A6F8BDB6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3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BEDA-3765-461C-B158-D214446E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047EA-87CE-4E31-B6DF-66AFD19E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5DF0-90DF-41E0-A378-6B0632D6D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33099-26B6-4F8B-8941-B5F597C5B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A8012-AF18-470D-B366-E34C0D21D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A27C3-C5D3-4089-A361-F34EC485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67ED7-3BD3-4484-ACF1-867BA97F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F60DE-5787-46EA-BFDA-7E7B438C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7ED1-58EF-4073-B133-063983BB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51463-0D52-468E-A307-686B3192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45199-0CE3-4552-84AA-BB138DC6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0845D-29A9-4837-ACDC-03ECE2A4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05BF2-3172-49F3-B07C-6AEDB7BC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86B34-9A4F-4BB6-BD1E-ED75C1FF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ED8B-627A-4D44-AAB8-310A06D6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5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FC96-AA56-4EE9-8C04-1CB4FE88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96DB-CDE5-4823-9FDA-1B82C4B7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107C6-F895-4EA7-B901-D4AB0EFE1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E8A3E-C5CB-47E5-AF16-06162849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FCEC6-887D-40C4-A3BC-B2FF2AEC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DBFFA-5D2F-4BFC-B230-CF7A2637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CFD1-ACC3-4B1C-B68F-B21D3384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E1114-6ABB-451E-9763-0189A76EA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B29E8-CC7E-4BE5-B96C-28E10FD17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53A9-D541-4521-BB9C-8862DB97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6FC9-4830-4282-8304-8A468F3F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58BDC-712F-4F62-A681-5E656EE3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54E5F-7A71-4BF8-A2EE-2EA984A4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FE81-2432-4916-9966-FFBC61AA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8FDF-D925-4807-A3C9-FA4938CA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A0F82-D1A5-460D-A298-E9FA2D2577F4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B408-E27A-4A2B-BB5C-94111AAF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30B4-B5AA-4828-8820-63B1F600B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62ED-E5EE-4D82-8A0F-ECF33A83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28DA2-0FBD-4914-8B37-F531B4FE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1</a:t>
            </a:r>
            <a:r>
              <a:rPr lang="en-US" altLang="zh-CN" sz="5000" baseline="30000"/>
              <a:t>st</a:t>
            </a:r>
            <a:r>
              <a:rPr lang="en-US" altLang="zh-CN" sz="5000"/>
              <a:t> converged solution</a:t>
            </a:r>
            <a:endParaRPr lang="en-US" sz="50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38A7-E604-4B3A-A783-452E1163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Semi-major axis (a) = 0.12</a:t>
            </a:r>
          </a:p>
          <a:p>
            <a:r>
              <a:rPr lang="en-US" sz="2200" dirty="0"/>
              <a:t>L = 2.7e+23</a:t>
            </a:r>
          </a:p>
          <a:p>
            <a:r>
              <a:rPr lang="en-US" sz="2200" dirty="0"/>
              <a:t>Etas = 5.614e-5</a:t>
            </a:r>
          </a:p>
          <a:p>
            <a:r>
              <a:rPr lang="en-US" sz="2200" dirty="0" err="1"/>
              <a:t>T_max</a:t>
            </a:r>
            <a:r>
              <a:rPr lang="en-US" sz="2200" dirty="0"/>
              <a:t> = 1550K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BECABFB-CE84-428A-B5E6-1BD11F51B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22613"/>
            <a:ext cx="6500241" cy="64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2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5771F-F4D4-4AA9-AE96-ABE4BBF1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2</a:t>
            </a:r>
            <a:r>
              <a:rPr lang="en-US" sz="5000" baseline="30000"/>
              <a:t>nd</a:t>
            </a:r>
            <a:r>
              <a:rPr lang="en-US" sz="5000"/>
              <a:t> Converged Solution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41E8-502A-48B9-90A9-1B8D7CE6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Semi-major axis (a) = 0.5</a:t>
            </a:r>
          </a:p>
          <a:p>
            <a:r>
              <a:rPr lang="en-US" sz="2200" dirty="0"/>
              <a:t>L = 4.7e24</a:t>
            </a:r>
          </a:p>
          <a:p>
            <a:r>
              <a:rPr lang="en-US" sz="2200" dirty="0"/>
              <a:t>Etas = 6.094e-6</a:t>
            </a:r>
          </a:p>
          <a:p>
            <a:r>
              <a:rPr lang="en-US" sz="2200" dirty="0" err="1"/>
              <a:t>T_max</a:t>
            </a:r>
            <a:r>
              <a:rPr lang="en-US" sz="2200" dirty="0"/>
              <a:t> = 1280K (&lt; 1500K)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1065109-36CD-44B8-97C4-04BD644ED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53" y="285165"/>
            <a:ext cx="6319266" cy="62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3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5771F-F4D4-4AA9-AE96-ABE4BBF1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3</a:t>
            </a:r>
            <a:r>
              <a:rPr lang="en-US" sz="5000" baseline="30000"/>
              <a:t>rd</a:t>
            </a:r>
            <a:r>
              <a:rPr lang="en-US" sz="5000"/>
              <a:t> Converged Solution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41E8-502A-48B9-90A9-1B8D7CE6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Semi-major axis (a) = 1.5</a:t>
            </a:r>
          </a:p>
          <a:p>
            <a:r>
              <a:rPr lang="en-US" sz="1700"/>
              <a:t>Tfrac  = 1.8</a:t>
            </a:r>
          </a:p>
          <a:p>
            <a:r>
              <a:rPr lang="en-US" sz="1700"/>
              <a:t>T_max ~ 1340K</a:t>
            </a:r>
          </a:p>
          <a:p>
            <a:pPr marL="0" indent="0">
              <a:buNone/>
            </a:pPr>
            <a:r>
              <a:rPr lang="en-US" sz="1700"/>
              <a:t>*** reaching a rad-conv-rad boundary condition</a:t>
            </a:r>
          </a:p>
          <a:p>
            <a:pPr marL="0" indent="0">
              <a:buNone/>
            </a:pPr>
            <a:r>
              <a:rPr lang="en-US" sz="1700"/>
              <a:t>I.C.: </a:t>
            </a:r>
          </a:p>
          <a:p>
            <a:pPr marL="0" indent="0">
              <a:buNone/>
            </a:pPr>
            <a:r>
              <a:rPr lang="en-US" sz="1700">
                <a:latin typeface="Consolas" panose="020B0609020204030204" pitchFamily="49" charset="0"/>
                <a:cs typeface="Times New Roman" panose="02020603050405020304" pitchFamily="18" charset="0"/>
              </a:rPr>
              <a:t>sys.argv = ['xxx', 'CL_mod', 'solar', 1, 1.8 , 0.10,  'ideal', 1.5, 1, 1, 1, 3.9, 'ferg', 'H+He', 'const', 0.00]</a:t>
            </a:r>
          </a:p>
          <a:p>
            <a:pPr marL="0" indent="0">
              <a:buNone/>
            </a:pPr>
            <a:r>
              <a:rPr lang="en-US" sz="1700">
                <a:latin typeface="Consolas" panose="020B0609020204030204" pitchFamily="49" charset="0"/>
                <a:cs typeface="Times New Roman" panose="02020603050405020304" pitchFamily="18" charset="0"/>
              </a:rPr>
              <a:t>etas, Ls = [9.07*10**(-7), 1.17*10**(26)]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38A3876-5E08-4FF8-A480-6CDD88458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92910"/>
            <a:ext cx="6619875" cy="65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2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5771F-F4D4-4AA9-AE96-ABE4BBF1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4</a:t>
            </a:r>
            <a:r>
              <a:rPr lang="en-US" sz="5000" baseline="30000"/>
              <a:t>th</a:t>
            </a:r>
            <a:r>
              <a:rPr lang="en-US" sz="5000"/>
              <a:t> Converged Solution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41E8-502A-48B9-90A9-1B8D7CE6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dirty="0"/>
              <a:t>Semi-major axis (a) = 1.5</a:t>
            </a:r>
          </a:p>
          <a:p>
            <a:r>
              <a:rPr lang="en-US" sz="1700" dirty="0" err="1"/>
              <a:t>Tfrac</a:t>
            </a:r>
            <a:r>
              <a:rPr lang="en-US" sz="1700" dirty="0"/>
              <a:t>  = 1.8</a:t>
            </a:r>
          </a:p>
          <a:p>
            <a:r>
              <a:rPr lang="en-US" sz="1700" dirty="0" err="1"/>
              <a:t>T_max</a:t>
            </a:r>
            <a:r>
              <a:rPr lang="en-US" sz="1700" dirty="0"/>
              <a:t> ~ 1380K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I.C.: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sys.argv</a:t>
            </a:r>
            <a:r>
              <a:rPr 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 = ['xxx', '</a:t>
            </a:r>
            <a:r>
              <a:rPr 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CL_mod</a:t>
            </a:r>
            <a:r>
              <a:rPr 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', 'solar', 1, 1.8 , 0.10,  'ideal', 1.5, 1, 1, 1, 3.9, '</a:t>
            </a:r>
            <a:r>
              <a:rPr 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ferg</a:t>
            </a:r>
            <a:r>
              <a:rPr 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', '</a:t>
            </a:r>
            <a:r>
              <a:rPr lang="en-US" sz="17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H+He</a:t>
            </a:r>
            <a:r>
              <a:rPr 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', 'const', 0.00]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latin typeface="Consolas" panose="020B0609020204030204" pitchFamily="49" charset="0"/>
                <a:cs typeface="Times New Roman" panose="02020603050405020304" pitchFamily="18" charset="0"/>
              </a:rPr>
              <a:t>etas, Ls = [8.97047*10**(-7), 1.57*10**(26)]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6BF9476-EF1A-4F25-80E2-8316196C9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6" y="94038"/>
            <a:ext cx="6570726" cy="65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5771F-F4D4-4AA9-AE96-ABE4BBF1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5</a:t>
            </a:r>
            <a:r>
              <a:rPr lang="en-US" sz="5000" baseline="30000"/>
              <a:t>th</a:t>
            </a:r>
            <a:r>
              <a:rPr lang="en-US" sz="5000"/>
              <a:t> Converged Solution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41E8-502A-48B9-90A9-1B8D7CE6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Semi-major axis (a) = 1.5</a:t>
            </a:r>
          </a:p>
          <a:p>
            <a:r>
              <a:rPr lang="en-US" sz="1700"/>
              <a:t>Tfrac  = 1.6</a:t>
            </a:r>
          </a:p>
          <a:p>
            <a:r>
              <a:rPr lang="en-US" sz="1700"/>
              <a:t>T_max ~ 1300K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/>
              <a:t>I.C.: </a:t>
            </a:r>
          </a:p>
          <a:p>
            <a:pPr marL="0" indent="0">
              <a:buNone/>
            </a:pPr>
            <a:r>
              <a:rPr lang="en-US" sz="1700">
                <a:latin typeface="Consolas" panose="020B0609020204030204" pitchFamily="49" charset="0"/>
                <a:cs typeface="Times New Roman" panose="02020603050405020304" pitchFamily="18" charset="0"/>
              </a:rPr>
              <a:t>sys.argv = ['xxx', 'CL_mod', 'solar', 1, 1.6 , 0.10,  'ideal', 1.5, 1, 1, 1, 3.9, 'ferg', 'H+He', 'const', 0.00]</a:t>
            </a:r>
          </a:p>
          <a:p>
            <a:pPr marL="0" indent="0">
              <a:buNone/>
            </a:pPr>
            <a:r>
              <a:rPr lang="en-US" sz="1700">
                <a:latin typeface="Consolas" panose="020B0609020204030204" pitchFamily="49" charset="0"/>
                <a:cs typeface="Times New Roman" panose="02020603050405020304" pitchFamily="18" charset="0"/>
              </a:rPr>
              <a:t>etas, Ls = [1.0445*10**(-6), 8.57*10**(25)]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00D4C8F-4C15-4565-A51F-F8B47FA24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154403"/>
            <a:ext cx="6563608" cy="65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6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284</Words>
  <Application>Microsoft Office PowerPoint</Application>
  <PresentationFormat>Widescreen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1st converged solution</vt:lpstr>
      <vt:lpstr>2nd Converged Solution</vt:lpstr>
      <vt:lpstr>3rd Converged Solution</vt:lpstr>
      <vt:lpstr>4th Converged Solution</vt:lpstr>
      <vt:lpstr>5th Converged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converged solution</dc:title>
  <dc:creator>Cheryl Wang</dc:creator>
  <cp:lastModifiedBy>Cheryl Wang</cp:lastModifiedBy>
  <cp:revision>3</cp:revision>
  <cp:lastPrinted>2022-01-15T19:33:22Z</cp:lastPrinted>
  <dcterms:created xsi:type="dcterms:W3CDTF">2022-01-14T20:58:44Z</dcterms:created>
  <dcterms:modified xsi:type="dcterms:W3CDTF">2022-01-15T20:08:31Z</dcterms:modified>
</cp:coreProperties>
</file>