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50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9/19/15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9/19/15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a:t>
            </a:r>
            <a:r>
              <a:rPr lang="en-US" dirty="0" err="1" smtClean="0"/>
              <a:t>ECMAScript</a:t>
            </a:r>
            <a:r>
              <a:rPr lang="en-US" dirty="0" smtClean="0"/>
              <a: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pPr marL="114300" indent="0">
              <a:buNone/>
            </a:pPr>
            <a:endParaRPr lang="en-US" dirty="0" smtClean="0"/>
          </a:p>
        </p:txBody>
      </p:sp>
      <p:pic>
        <p:nvPicPr>
          <p:cNvPr id="5" name="Picture 4" descr="sync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5" y="3212633"/>
            <a:ext cx="3251200" cy="3352800"/>
          </a:xfrm>
          <a:prstGeom prst="rect">
            <a:avLst/>
          </a:prstGeom>
        </p:spPr>
      </p:pic>
      <p:pic>
        <p:nvPicPr>
          <p:cNvPr id="6" name="Picture 5" descr="sync_1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49" y="3778142"/>
            <a:ext cx="2873351" cy="1563441"/>
          </a:xfrm>
          <a:prstGeom prst="rect">
            <a:avLst/>
          </a:prstGeom>
        </p:spPr>
      </p:pic>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Sync Code</a:t>
            </a:r>
            <a:endParaRPr lang="en-US" dirty="0"/>
          </a:p>
        </p:txBody>
      </p:sp>
      <p:sp>
        <p:nvSpPr>
          <p:cNvPr id="3" name="Content Placeholder 2"/>
          <p:cNvSpPr>
            <a:spLocks noGrp="1"/>
          </p:cNvSpPr>
          <p:nvPr>
            <p:ph idx="1"/>
          </p:nvPr>
        </p:nvSpPr>
        <p:spPr/>
        <p:txBody>
          <a:bodyPr/>
          <a:lstStyle/>
          <a:p>
            <a:r>
              <a:rPr lang="en-US" dirty="0" smtClean="0"/>
              <a:t>What is the major downside of coding this way?</a:t>
            </a:r>
          </a:p>
          <a:p>
            <a:pPr lvl="1"/>
            <a:r>
              <a:rPr lang="en-US" dirty="0" smtClean="0"/>
              <a:t>SLOW! If a portion of our code takes a long time to execute, the user is left waiting for it to finish for any other actions to occur.</a:t>
            </a:r>
          </a:p>
          <a:p>
            <a:pPr lvl="1"/>
            <a:r>
              <a:rPr lang="en-US" dirty="0" smtClean="0"/>
              <a:t>Doesn’t allow us to create applications that the user can easily interact with.</a:t>
            </a:r>
          </a:p>
          <a:p>
            <a:pPr marL="411480" lvl="1" indent="0">
              <a:buNone/>
            </a:pPr>
            <a:endParaRPr lang="en-US" dirty="0" smtClean="0"/>
          </a:p>
          <a:p>
            <a:r>
              <a:rPr lang="en-US" dirty="0" smtClean="0"/>
              <a:t>Asynchronous Programming to the rescue!</a:t>
            </a:r>
          </a:p>
          <a:p>
            <a:pPr lvl="1"/>
            <a:r>
              <a:rPr lang="en-US" dirty="0"/>
              <a:t>T</a:t>
            </a:r>
            <a:r>
              <a:rPr lang="en-US" dirty="0" smtClean="0"/>
              <a:t>asks </a:t>
            </a:r>
            <a:r>
              <a:rPr lang="en-US" dirty="0"/>
              <a:t>are NOT necessarily run in their control flow </a:t>
            </a:r>
            <a:r>
              <a:rPr lang="en-US" dirty="0" smtClean="0"/>
              <a:t>order.</a:t>
            </a:r>
          </a:p>
          <a:p>
            <a:pPr lvl="1"/>
            <a:r>
              <a:rPr lang="en-US" dirty="0"/>
              <a:t>I</a:t>
            </a:r>
            <a:r>
              <a:rPr lang="en-US" dirty="0" smtClean="0"/>
              <a:t>t </a:t>
            </a:r>
            <a:r>
              <a:rPr lang="en-US" dirty="0"/>
              <a:t>is not known at runtime when certain portions of code will </a:t>
            </a:r>
            <a:r>
              <a:rPr lang="en-US" dirty="0" smtClean="0"/>
              <a:t>run.</a:t>
            </a:r>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lstStyle/>
          <a:p>
            <a:r>
              <a:rPr lang="en-US" dirty="0"/>
              <a:t>Allows applications to be executed in a way that makes the most of the system's processing power.</a:t>
            </a:r>
          </a:p>
          <a:p>
            <a:r>
              <a:rPr lang="en-US" dirty="0"/>
              <a:t>Allows for event handling - the application can wait and respond to user events, such as clicking a button.</a:t>
            </a:r>
          </a:p>
          <a:p>
            <a:r>
              <a:rPr lang="en-US" dirty="0"/>
              <a:t>Application can run several actions at once (or seemingly at once), allowing for a richer experience even if some actions are slow.</a:t>
            </a:r>
          </a:p>
          <a:p>
            <a:r>
              <a:rPr lang="en-US" dirty="0"/>
              <a:t>Enables servers to handle more requests, and therefore more customers, without being blocked by slow I/O calls, for instance requests to a database</a:t>
            </a:r>
            <a:r>
              <a:rPr lang="en-US" dirty="0" smtClean="0"/>
              <a:t>.</a:t>
            </a:r>
            <a:endParaRPr lang="en-US" dirty="0"/>
          </a:p>
        </p:txBody>
      </p:sp>
    </p:spTree>
    <p:extLst>
      <p:ext uri="{BB962C8B-B14F-4D97-AF65-F5344CB8AC3E}">
        <p14:creationId xmlns:p14="http://schemas.microsoft.com/office/powerpoint/2010/main" val="4120074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a:t>
            </a:r>
            <a:r>
              <a:rPr lang="en-US" sz="3800" dirty="0" smtClean="0"/>
              <a:t>to run </a:t>
            </a:r>
            <a:r>
              <a:rPr lang="en-US" sz="3800" dirty="0"/>
              <a:t>multiple actions </a:t>
            </a:r>
            <a:r>
              <a:rPr lang="en-US" sz="3800" dirty="0" smtClean="0"/>
              <a:t>at once?</a:t>
            </a:r>
            <a:endParaRPr lang="en-US" sz="3800" dirty="0"/>
          </a:p>
        </p:txBody>
      </p:sp>
      <p:sp>
        <p:nvSpPr>
          <p:cNvPr id="3" name="Content Placeholder 2"/>
          <p:cNvSpPr>
            <a:spLocks noGrp="1"/>
          </p:cNvSpPr>
          <p:nvPr>
            <p:ph idx="1"/>
          </p:nvPr>
        </p:nvSpPr>
        <p:spPr/>
        <p:txBody>
          <a:bodyPr/>
          <a:lstStyle/>
          <a:p>
            <a:r>
              <a:rPr lang="en-US" dirty="0"/>
              <a:t>Multithreading - Executing some work for a period of time, then switching to another task for some time, etc… An illusion of code running in parallel.</a:t>
            </a:r>
          </a:p>
          <a:p>
            <a:r>
              <a:rPr lang="en-US" dirty="0"/>
              <a:t>Multiprocessing - Executing different tasks on different processors, literally running code in </a:t>
            </a:r>
            <a:r>
              <a:rPr lang="en-US" dirty="0" smtClean="0"/>
              <a:t>parallel.</a:t>
            </a:r>
            <a:endParaRPr lang="en-US" dirty="0"/>
          </a:p>
        </p:txBody>
      </p:sp>
    </p:spTree>
    <p:extLst>
      <p:ext uri="{BB962C8B-B14F-4D97-AF65-F5344CB8AC3E}">
        <p14:creationId xmlns:p14="http://schemas.microsoft.com/office/powerpoint/2010/main" val="3700124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Javascript</a:t>
            </a:r>
            <a:r>
              <a:rPr lang="en-US" dirty="0" smtClean="0"/>
              <a:t> do?</a:t>
            </a:r>
            <a:endParaRPr lang="en-US" dirty="0"/>
          </a:p>
        </p:txBody>
      </p:sp>
      <p:sp>
        <p:nvSpPr>
          <p:cNvPr id="3" name="Content Placeholder 2"/>
          <p:cNvSpPr>
            <a:spLocks noGrp="1"/>
          </p:cNvSpPr>
          <p:nvPr>
            <p:ph idx="1"/>
          </p:nvPr>
        </p:nvSpPr>
        <p:spPr/>
        <p:txBody>
          <a:bodyPr>
            <a:normAutofit/>
          </a:bodyPr>
          <a:lstStyle/>
          <a:p>
            <a:r>
              <a:rPr lang="en-US" dirty="0" err="1"/>
              <a:t>Javascript</a:t>
            </a:r>
            <a:r>
              <a:rPr lang="en-US" dirty="0"/>
              <a:t> allows for asynchronous programming in a single thread, using </a:t>
            </a:r>
            <a:r>
              <a:rPr lang="en-US" dirty="0" smtClean="0"/>
              <a:t>callbacks.</a:t>
            </a:r>
          </a:p>
          <a:p>
            <a:pPr lvl="1"/>
            <a:r>
              <a:rPr lang="en-US" dirty="0" smtClean="0"/>
              <a:t>Code that is meant to be run asynchronously is wrapped in a function.</a:t>
            </a:r>
          </a:p>
          <a:p>
            <a:pPr lvl="1"/>
            <a:r>
              <a:rPr lang="en-US" dirty="0" smtClean="0"/>
              <a:t>This function will take any arguments necessary to perform it’s task, but will also have arguments defining one or more callback functions.</a:t>
            </a:r>
          </a:p>
          <a:p>
            <a:pPr lvl="1"/>
            <a:r>
              <a:rPr lang="en-US" dirty="0" smtClean="0"/>
              <a:t>When the asynchronous function is called, we pass these callback functions as arguments, and the code in these functions will be executed when the main operations of the asynchronous function have completed.</a:t>
            </a:r>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Javascript</a:t>
            </a:r>
            <a:r>
              <a:rPr lang="en-US" dirty="0"/>
              <a:t> do?</a:t>
            </a:r>
          </a:p>
        </p:txBody>
      </p:sp>
      <p:sp>
        <p:nvSpPr>
          <p:cNvPr id="3" name="Content Placeholder 2"/>
          <p:cNvSpPr>
            <a:spLocks noGrp="1"/>
          </p:cNvSpPr>
          <p:nvPr>
            <p:ph idx="1"/>
          </p:nvPr>
        </p:nvSpPr>
        <p:spPr/>
        <p:txBody>
          <a:bodyPr/>
          <a:lstStyle/>
          <a:p>
            <a:r>
              <a:rPr lang="en-US" dirty="0"/>
              <a:t>Under the hood, threads ARE used, but we don’t have to worry about this.</a:t>
            </a:r>
          </a:p>
          <a:p>
            <a:r>
              <a:rPr lang="en-US" dirty="0" smtClean="0"/>
              <a:t>Once an asynchronous function is called, execution continues with the next statement in the </a:t>
            </a:r>
            <a:r>
              <a:rPr lang="en-US" smtClean="0"/>
              <a:t>control flow.</a:t>
            </a:r>
            <a:endParaRPr lang="en-US" dirty="0"/>
          </a:p>
        </p:txBody>
      </p:sp>
    </p:spTree>
    <p:extLst>
      <p:ext uri="{BB962C8B-B14F-4D97-AF65-F5344CB8AC3E}">
        <p14:creationId xmlns:p14="http://schemas.microsoft.com/office/powerpoint/2010/main" val="3868181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366789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103</TotalTime>
  <Words>417</Words>
  <Application>Microsoft Macintosh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Asynchronous Programming in ECMAScript 2015</vt:lpstr>
      <vt:lpstr>In the beginning…</vt:lpstr>
      <vt:lpstr>Synchronous Coding</vt:lpstr>
      <vt:lpstr>Problems with Sync Code</vt:lpstr>
      <vt:lpstr>Benefits of Async Code</vt:lpstr>
      <vt:lpstr>How to run multiple actions at once?</vt:lpstr>
      <vt:lpstr>What does Javascript do?</vt:lpstr>
      <vt:lpstr>What does Javascript do?</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45</cp:revision>
  <dcterms:created xsi:type="dcterms:W3CDTF">2015-09-19T23:31:20Z</dcterms:created>
  <dcterms:modified xsi:type="dcterms:W3CDTF">2015-09-20T01:14:51Z</dcterms:modified>
</cp:coreProperties>
</file>