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68" r:id="rId14"/>
    <p:sldId id="269" r:id="rId15"/>
    <p:sldId id="270" r:id="rId16"/>
    <p:sldId id="273" r:id="rId17"/>
    <p:sldId id="274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Black box Testing 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891396718732631"/>
          <c:y val="0.12957264957264961"/>
          <c:w val="0.44931668761274546"/>
          <c:h val="0.8084408679684270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Blackbox Testing Results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BC8-431B-B0D1-AEE8E056798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5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5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BC8-431B-B0D1-AEE8E05679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Acceptable</c:v>
                </c:pt>
                <c:pt idx="1">
                  <c:v>Not Acceptable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0.96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C8-431B-B0D1-AEE8E056798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0870948823704711"/>
          <c:w val="0.44319701283267932"/>
          <c:h val="9.1290511762952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69E62-5DA2-4D94-B279-9426B35D2C1F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PH"/>
        </a:p>
      </dgm:t>
    </dgm:pt>
    <dgm:pt modelId="{1A2559C9-D1A9-4B5F-B85D-5D523C1EC1D4}">
      <dgm:prSet phldrT="[Text]" custT="1"/>
      <dgm:spPr/>
      <dgm:t>
        <a:bodyPr/>
        <a:lstStyle/>
        <a:p>
          <a:r>
            <a:rPr lang="en-US" sz="2400" dirty="0"/>
            <a:t>Designing a Food Establishment Locator Mobile Application</a:t>
          </a:r>
          <a:endParaRPr lang="en-PH" sz="2400" dirty="0"/>
        </a:p>
      </dgm:t>
    </dgm:pt>
    <dgm:pt modelId="{38C7234E-0A71-4D8C-B4DD-92281FF01654}" type="parTrans" cxnId="{EE668CC0-9B4B-4238-A221-31266D69C919}">
      <dgm:prSet/>
      <dgm:spPr/>
      <dgm:t>
        <a:bodyPr/>
        <a:lstStyle/>
        <a:p>
          <a:endParaRPr lang="en-PH"/>
        </a:p>
      </dgm:t>
    </dgm:pt>
    <dgm:pt modelId="{B7002F11-0C22-4804-9BE6-5F10944AD254}" type="sibTrans" cxnId="{EE668CC0-9B4B-4238-A221-31266D69C919}">
      <dgm:prSet/>
      <dgm:spPr/>
      <dgm:t>
        <a:bodyPr/>
        <a:lstStyle/>
        <a:p>
          <a:endParaRPr lang="en-PH"/>
        </a:p>
      </dgm:t>
    </dgm:pt>
    <dgm:pt modelId="{82A4C455-0750-42A7-BD6A-8340F2BD45D1}">
      <dgm:prSet phldrT="[Text]" custT="1"/>
      <dgm:spPr/>
      <dgm:t>
        <a:bodyPr/>
        <a:lstStyle/>
        <a:p>
          <a:r>
            <a:rPr lang="en-US" sz="2000" dirty="0" smtClean="0"/>
            <a:t>Identified the possible food establishments within the user’s location and the credentials of the establishment.</a:t>
          </a:r>
          <a:endParaRPr lang="en-PH" sz="2000" dirty="0"/>
        </a:p>
      </dgm:t>
    </dgm:pt>
    <dgm:pt modelId="{70FE0CEC-6D7D-4909-8307-9C2A2FF41F29}" type="parTrans" cxnId="{D6FF3C6D-413F-42FD-8B70-1D67F41D4FA6}">
      <dgm:prSet/>
      <dgm:spPr/>
      <dgm:t>
        <a:bodyPr/>
        <a:lstStyle/>
        <a:p>
          <a:endParaRPr lang="en-PH"/>
        </a:p>
      </dgm:t>
    </dgm:pt>
    <dgm:pt modelId="{BECFEDCD-2EDE-4B0A-981B-B6F676F11F4F}" type="sibTrans" cxnId="{D6FF3C6D-413F-42FD-8B70-1D67F41D4FA6}">
      <dgm:prSet/>
      <dgm:spPr/>
      <dgm:t>
        <a:bodyPr/>
        <a:lstStyle/>
        <a:p>
          <a:endParaRPr lang="en-PH"/>
        </a:p>
      </dgm:t>
    </dgm:pt>
    <dgm:pt modelId="{85A8DD85-C6BA-4B52-8BAB-CF4241F2A33E}">
      <dgm:prSet phldrT="[Text]" custT="1"/>
      <dgm:spPr/>
      <dgm:t>
        <a:bodyPr/>
        <a:lstStyle/>
        <a:p>
          <a:r>
            <a:rPr lang="en-US" sz="2000" dirty="0" smtClean="0"/>
            <a:t>Tested and evaluated the system.</a:t>
          </a:r>
          <a:endParaRPr lang="en-PH" sz="2000" dirty="0"/>
        </a:p>
      </dgm:t>
    </dgm:pt>
    <dgm:pt modelId="{777AE40F-8252-4522-A6F6-536BB411E248}" type="sibTrans" cxnId="{DE6EAB23-A742-486D-858C-DE55CE2CB96B}">
      <dgm:prSet/>
      <dgm:spPr/>
      <dgm:t>
        <a:bodyPr/>
        <a:lstStyle/>
        <a:p>
          <a:endParaRPr lang="en-PH"/>
        </a:p>
      </dgm:t>
    </dgm:pt>
    <dgm:pt modelId="{96EC9C5E-20F7-4540-AE1F-E07629B2E54B}" type="parTrans" cxnId="{DE6EAB23-A742-486D-858C-DE55CE2CB96B}">
      <dgm:prSet/>
      <dgm:spPr/>
      <dgm:t>
        <a:bodyPr/>
        <a:lstStyle/>
        <a:p>
          <a:endParaRPr lang="en-PH"/>
        </a:p>
      </dgm:t>
    </dgm:pt>
    <dgm:pt modelId="{A86F0C45-630C-4B1C-90FF-8E76475AB3BB}">
      <dgm:prSet phldrT="[Text]" custT="1"/>
      <dgm:spPr/>
      <dgm:t>
        <a:bodyPr/>
        <a:lstStyle/>
        <a:p>
          <a:r>
            <a:rPr lang="en-US" sz="2000" dirty="0" smtClean="0"/>
            <a:t>Designed a mobile application that displayed food establishments.</a:t>
          </a:r>
          <a:endParaRPr lang="en-PH" sz="2000" dirty="0"/>
        </a:p>
      </dgm:t>
    </dgm:pt>
    <dgm:pt modelId="{32049875-6020-4708-A396-0406F820896E}" type="sibTrans" cxnId="{1C81E3CA-52D1-432D-BC45-ECAD94DECE2D}">
      <dgm:prSet/>
      <dgm:spPr/>
      <dgm:t>
        <a:bodyPr/>
        <a:lstStyle/>
        <a:p>
          <a:endParaRPr lang="en-PH"/>
        </a:p>
      </dgm:t>
    </dgm:pt>
    <dgm:pt modelId="{17A3A52E-C5E4-4F83-90BD-D55EA0199388}" type="parTrans" cxnId="{1C81E3CA-52D1-432D-BC45-ECAD94DECE2D}">
      <dgm:prSet/>
      <dgm:spPr/>
      <dgm:t>
        <a:bodyPr/>
        <a:lstStyle/>
        <a:p>
          <a:endParaRPr lang="en-PH"/>
        </a:p>
      </dgm:t>
    </dgm:pt>
    <dgm:pt modelId="{F8F4D1D1-65F6-4FDD-B752-7E0641D5059C}">
      <dgm:prSet phldrT="[Text]" custT="1"/>
      <dgm:spPr/>
      <dgm:t>
        <a:bodyPr/>
        <a:lstStyle/>
        <a:p>
          <a:r>
            <a:rPr lang="en-US" sz="2000" dirty="0" smtClean="0"/>
            <a:t>Deployed the system locally.</a:t>
          </a:r>
          <a:endParaRPr lang="en-PH" sz="2000" dirty="0"/>
        </a:p>
      </dgm:t>
    </dgm:pt>
    <dgm:pt modelId="{C4A425FC-BB5F-4958-B2BD-4306F01B7C9B}" type="parTrans" cxnId="{FCCB6029-12DD-4FEB-94F4-1390390E0C4A}">
      <dgm:prSet/>
      <dgm:spPr/>
      <dgm:t>
        <a:bodyPr/>
        <a:lstStyle/>
        <a:p>
          <a:endParaRPr lang="en-PH"/>
        </a:p>
      </dgm:t>
    </dgm:pt>
    <dgm:pt modelId="{D2F050A7-85F7-406C-876B-9348C6AFA6C9}" type="sibTrans" cxnId="{FCCB6029-12DD-4FEB-94F4-1390390E0C4A}">
      <dgm:prSet/>
      <dgm:spPr/>
      <dgm:t>
        <a:bodyPr/>
        <a:lstStyle/>
        <a:p>
          <a:endParaRPr lang="en-PH"/>
        </a:p>
      </dgm:t>
    </dgm:pt>
    <dgm:pt modelId="{1441DE5A-4DD8-4F0E-B029-ECDD037BFC1E}" type="pres">
      <dgm:prSet presAssocID="{70A69E62-5DA2-4D94-B279-9426B35D2C1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001C00-35B7-426E-B0B2-B641A5AFD881}" type="pres">
      <dgm:prSet presAssocID="{1A2559C9-D1A9-4B5F-B85D-5D523C1EC1D4}" presName="root1" presStyleCnt="0"/>
      <dgm:spPr/>
    </dgm:pt>
    <dgm:pt modelId="{9438D2E2-9A6B-4E5F-9732-28CA56B3FAC6}" type="pres">
      <dgm:prSet presAssocID="{1A2559C9-D1A9-4B5F-B85D-5D523C1EC1D4}" presName="LevelOneTextNode" presStyleLbl="node0" presStyleIdx="0" presStyleCnt="1" custAng="5400000" custScaleX="105342" custScaleY="56788" custLinFactNeighborX="-39808" custLinFactNeighborY="-6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80B196-E0B2-4864-B3DB-02400B92EB61}" type="pres">
      <dgm:prSet presAssocID="{1A2559C9-D1A9-4B5F-B85D-5D523C1EC1D4}" presName="level2hierChild" presStyleCnt="0"/>
      <dgm:spPr/>
    </dgm:pt>
    <dgm:pt modelId="{B426E52B-5313-4013-8A62-5F07556B6E4C}" type="pres">
      <dgm:prSet presAssocID="{70FE0CEC-6D7D-4909-8307-9C2A2FF41F2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320B07FF-69B3-4D46-8B48-3C508F35E488}" type="pres">
      <dgm:prSet presAssocID="{70FE0CEC-6D7D-4909-8307-9C2A2FF41F2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E53A8ACC-242B-4DFF-9A3A-D2D1143B6AFF}" type="pres">
      <dgm:prSet presAssocID="{82A4C455-0750-42A7-BD6A-8340F2BD45D1}" presName="root2" presStyleCnt="0"/>
      <dgm:spPr/>
    </dgm:pt>
    <dgm:pt modelId="{9148FA47-2820-4616-8AEC-198BB0890EF0}" type="pres">
      <dgm:prSet presAssocID="{82A4C455-0750-42A7-BD6A-8340F2BD45D1}" presName="LevelTwoTextNode" presStyleLbl="node2" presStyleIdx="0" presStyleCnt="4" custScaleX="149910" custLinFactNeighborX="438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04D12-3385-45DF-8BCD-D22630AAF5C7}" type="pres">
      <dgm:prSet presAssocID="{82A4C455-0750-42A7-BD6A-8340F2BD45D1}" presName="level3hierChild" presStyleCnt="0"/>
      <dgm:spPr/>
    </dgm:pt>
    <dgm:pt modelId="{C653C8D2-1B50-4515-B48A-6FE901DBD66A}" type="pres">
      <dgm:prSet presAssocID="{17A3A52E-C5E4-4F83-90BD-D55EA0199388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E79F5E0D-8E71-4FF1-A794-2177EBFF9A02}" type="pres">
      <dgm:prSet presAssocID="{17A3A52E-C5E4-4F83-90BD-D55EA0199388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6975F57-A019-46CB-8AE0-FDC4E3C5052C}" type="pres">
      <dgm:prSet presAssocID="{A86F0C45-630C-4B1C-90FF-8E76475AB3BB}" presName="root2" presStyleCnt="0"/>
      <dgm:spPr/>
    </dgm:pt>
    <dgm:pt modelId="{69B29145-4427-4CA2-AAFA-92DFC191CB24}" type="pres">
      <dgm:prSet presAssocID="{A86F0C45-630C-4B1C-90FF-8E76475AB3BB}" presName="LevelTwoTextNode" presStyleLbl="node2" presStyleIdx="1" presStyleCnt="4" custScaleX="149355" custLinFactNeighborX="438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7AF3B3-77E4-43AE-BEE3-748074E3FD04}" type="pres">
      <dgm:prSet presAssocID="{A86F0C45-630C-4B1C-90FF-8E76475AB3BB}" presName="level3hierChild" presStyleCnt="0"/>
      <dgm:spPr/>
    </dgm:pt>
    <dgm:pt modelId="{6AC8C68B-9A19-4C5E-8833-1B721A21D9AC}" type="pres">
      <dgm:prSet presAssocID="{96EC9C5E-20F7-4540-AE1F-E07629B2E54B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F1857478-CA9D-4C64-B4F4-085623B17711}" type="pres">
      <dgm:prSet presAssocID="{96EC9C5E-20F7-4540-AE1F-E07629B2E54B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DE385B4-D6FA-4AF2-A566-61BD8D88690D}" type="pres">
      <dgm:prSet presAssocID="{85A8DD85-C6BA-4B52-8BAB-CF4241F2A33E}" presName="root2" presStyleCnt="0"/>
      <dgm:spPr/>
    </dgm:pt>
    <dgm:pt modelId="{E174F10F-5587-40D6-8206-D8384F7756C4}" type="pres">
      <dgm:prSet presAssocID="{85A8DD85-C6BA-4B52-8BAB-CF4241F2A33E}" presName="LevelTwoTextNode" presStyleLbl="node2" presStyleIdx="2" presStyleCnt="4" custScaleX="148846" custLinFactNeighborX="438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83D7F8-A297-4643-B524-7DC14518A0A1}" type="pres">
      <dgm:prSet presAssocID="{85A8DD85-C6BA-4B52-8BAB-CF4241F2A33E}" presName="level3hierChild" presStyleCnt="0"/>
      <dgm:spPr/>
    </dgm:pt>
    <dgm:pt modelId="{78206386-AFC6-451D-BCBB-DBCCD6593804}" type="pres">
      <dgm:prSet presAssocID="{C4A425FC-BB5F-4958-B2BD-4306F01B7C9B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5101907-94E0-46F8-8F11-5F512827D207}" type="pres">
      <dgm:prSet presAssocID="{C4A425FC-BB5F-4958-B2BD-4306F01B7C9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545AB82-7199-4A26-B7DA-088B879BC071}" type="pres">
      <dgm:prSet presAssocID="{F8F4D1D1-65F6-4FDD-B752-7E0641D5059C}" presName="root2" presStyleCnt="0"/>
      <dgm:spPr/>
    </dgm:pt>
    <dgm:pt modelId="{1EEDD618-0B7A-432A-B4E6-1121ED57B208}" type="pres">
      <dgm:prSet presAssocID="{F8F4D1D1-65F6-4FDD-B752-7E0641D5059C}" presName="LevelTwoTextNode" presStyleLbl="node2" presStyleIdx="3" presStyleCnt="4" custScaleX="149910" custLinFactNeighborX="438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38E5D3-729E-476B-823C-AAFCA858E98F}" type="pres">
      <dgm:prSet presAssocID="{F8F4D1D1-65F6-4FDD-B752-7E0641D5059C}" presName="level3hierChild" presStyleCnt="0"/>
      <dgm:spPr/>
    </dgm:pt>
  </dgm:ptLst>
  <dgm:cxnLst>
    <dgm:cxn modelId="{EE668CC0-9B4B-4238-A221-31266D69C919}" srcId="{70A69E62-5DA2-4D94-B279-9426B35D2C1F}" destId="{1A2559C9-D1A9-4B5F-B85D-5D523C1EC1D4}" srcOrd="0" destOrd="0" parTransId="{38C7234E-0A71-4D8C-B4DD-92281FF01654}" sibTransId="{B7002F11-0C22-4804-9BE6-5F10944AD254}"/>
    <dgm:cxn modelId="{CF16F514-667D-4F06-9478-50B4F0EB0143}" type="presOf" srcId="{C4A425FC-BB5F-4958-B2BD-4306F01B7C9B}" destId="{78206386-AFC6-451D-BCBB-DBCCD6593804}" srcOrd="0" destOrd="0" presId="urn:microsoft.com/office/officeart/2008/layout/HorizontalMultiLevelHierarchy"/>
    <dgm:cxn modelId="{17EECE03-9020-40C8-9323-45C6712321B6}" type="presOf" srcId="{70FE0CEC-6D7D-4909-8307-9C2A2FF41F29}" destId="{320B07FF-69B3-4D46-8B48-3C508F35E488}" srcOrd="1" destOrd="0" presId="urn:microsoft.com/office/officeart/2008/layout/HorizontalMultiLevelHierarchy"/>
    <dgm:cxn modelId="{653126EA-F151-4DA4-8269-17825E5D4AAC}" type="presOf" srcId="{1A2559C9-D1A9-4B5F-B85D-5D523C1EC1D4}" destId="{9438D2E2-9A6B-4E5F-9732-28CA56B3FAC6}" srcOrd="0" destOrd="0" presId="urn:microsoft.com/office/officeart/2008/layout/HorizontalMultiLevelHierarchy"/>
    <dgm:cxn modelId="{D6FF3C6D-413F-42FD-8B70-1D67F41D4FA6}" srcId="{1A2559C9-D1A9-4B5F-B85D-5D523C1EC1D4}" destId="{82A4C455-0750-42A7-BD6A-8340F2BD45D1}" srcOrd="0" destOrd="0" parTransId="{70FE0CEC-6D7D-4909-8307-9C2A2FF41F29}" sibTransId="{BECFEDCD-2EDE-4B0A-981B-B6F676F11F4F}"/>
    <dgm:cxn modelId="{969FC157-D830-49CA-BFD0-ED3F6711BD20}" type="presOf" srcId="{C4A425FC-BB5F-4958-B2BD-4306F01B7C9B}" destId="{85101907-94E0-46F8-8F11-5F512827D207}" srcOrd="1" destOrd="0" presId="urn:microsoft.com/office/officeart/2008/layout/HorizontalMultiLevelHierarchy"/>
    <dgm:cxn modelId="{A60258D0-3E4F-4006-9B65-BFF94802196F}" type="presOf" srcId="{F8F4D1D1-65F6-4FDD-B752-7E0641D5059C}" destId="{1EEDD618-0B7A-432A-B4E6-1121ED57B208}" srcOrd="0" destOrd="0" presId="urn:microsoft.com/office/officeart/2008/layout/HorizontalMultiLevelHierarchy"/>
    <dgm:cxn modelId="{FCCB6029-12DD-4FEB-94F4-1390390E0C4A}" srcId="{1A2559C9-D1A9-4B5F-B85D-5D523C1EC1D4}" destId="{F8F4D1D1-65F6-4FDD-B752-7E0641D5059C}" srcOrd="3" destOrd="0" parTransId="{C4A425FC-BB5F-4958-B2BD-4306F01B7C9B}" sibTransId="{D2F050A7-85F7-406C-876B-9348C6AFA6C9}"/>
    <dgm:cxn modelId="{29EF12BE-458C-4ED1-879E-C0EDDE3F0F0D}" type="presOf" srcId="{A86F0C45-630C-4B1C-90FF-8E76475AB3BB}" destId="{69B29145-4427-4CA2-AAFA-92DFC191CB24}" srcOrd="0" destOrd="0" presId="urn:microsoft.com/office/officeart/2008/layout/HorizontalMultiLevelHierarchy"/>
    <dgm:cxn modelId="{1C81E3CA-52D1-432D-BC45-ECAD94DECE2D}" srcId="{1A2559C9-D1A9-4B5F-B85D-5D523C1EC1D4}" destId="{A86F0C45-630C-4B1C-90FF-8E76475AB3BB}" srcOrd="1" destOrd="0" parTransId="{17A3A52E-C5E4-4F83-90BD-D55EA0199388}" sibTransId="{32049875-6020-4708-A396-0406F820896E}"/>
    <dgm:cxn modelId="{582A7078-B557-4F50-BAC2-2BB8C09FA13F}" type="presOf" srcId="{96EC9C5E-20F7-4540-AE1F-E07629B2E54B}" destId="{6AC8C68B-9A19-4C5E-8833-1B721A21D9AC}" srcOrd="0" destOrd="0" presId="urn:microsoft.com/office/officeart/2008/layout/HorizontalMultiLevelHierarchy"/>
    <dgm:cxn modelId="{1C7D6427-DAC9-4A1E-8217-C86E42C9A912}" type="presOf" srcId="{96EC9C5E-20F7-4540-AE1F-E07629B2E54B}" destId="{F1857478-CA9D-4C64-B4F4-085623B17711}" srcOrd="1" destOrd="0" presId="urn:microsoft.com/office/officeart/2008/layout/HorizontalMultiLevelHierarchy"/>
    <dgm:cxn modelId="{02555BE5-B69B-4453-83D1-96979F5886AE}" type="presOf" srcId="{82A4C455-0750-42A7-BD6A-8340F2BD45D1}" destId="{9148FA47-2820-4616-8AEC-198BB0890EF0}" srcOrd="0" destOrd="0" presId="urn:microsoft.com/office/officeart/2008/layout/HorizontalMultiLevelHierarchy"/>
    <dgm:cxn modelId="{EB465D65-1B2F-4C67-9355-BDFEC64DB23A}" type="presOf" srcId="{17A3A52E-C5E4-4F83-90BD-D55EA0199388}" destId="{C653C8D2-1B50-4515-B48A-6FE901DBD66A}" srcOrd="0" destOrd="0" presId="urn:microsoft.com/office/officeart/2008/layout/HorizontalMultiLevelHierarchy"/>
    <dgm:cxn modelId="{DE6EAB23-A742-486D-858C-DE55CE2CB96B}" srcId="{1A2559C9-D1A9-4B5F-B85D-5D523C1EC1D4}" destId="{85A8DD85-C6BA-4B52-8BAB-CF4241F2A33E}" srcOrd="2" destOrd="0" parTransId="{96EC9C5E-20F7-4540-AE1F-E07629B2E54B}" sibTransId="{777AE40F-8252-4522-A6F6-536BB411E248}"/>
    <dgm:cxn modelId="{261685A7-B6BE-48AD-AFF2-6F9114418708}" type="presOf" srcId="{70A69E62-5DA2-4D94-B279-9426B35D2C1F}" destId="{1441DE5A-4DD8-4F0E-B029-ECDD037BFC1E}" srcOrd="0" destOrd="0" presId="urn:microsoft.com/office/officeart/2008/layout/HorizontalMultiLevelHierarchy"/>
    <dgm:cxn modelId="{D1D2F799-D2C1-46D3-B2ED-3BABAABA6E9A}" type="presOf" srcId="{17A3A52E-C5E4-4F83-90BD-D55EA0199388}" destId="{E79F5E0D-8E71-4FF1-A794-2177EBFF9A02}" srcOrd="1" destOrd="0" presId="urn:microsoft.com/office/officeart/2008/layout/HorizontalMultiLevelHierarchy"/>
    <dgm:cxn modelId="{C052B49C-6984-4DB8-9A8E-CAEF74E7A9AF}" type="presOf" srcId="{85A8DD85-C6BA-4B52-8BAB-CF4241F2A33E}" destId="{E174F10F-5587-40D6-8206-D8384F7756C4}" srcOrd="0" destOrd="0" presId="urn:microsoft.com/office/officeart/2008/layout/HorizontalMultiLevelHierarchy"/>
    <dgm:cxn modelId="{054A3B77-BAF1-44E1-9104-989B07F3C4C5}" type="presOf" srcId="{70FE0CEC-6D7D-4909-8307-9C2A2FF41F29}" destId="{B426E52B-5313-4013-8A62-5F07556B6E4C}" srcOrd="0" destOrd="0" presId="urn:microsoft.com/office/officeart/2008/layout/HorizontalMultiLevelHierarchy"/>
    <dgm:cxn modelId="{CA6D4641-028C-4D22-A03C-04187D9FDBE4}" type="presParOf" srcId="{1441DE5A-4DD8-4F0E-B029-ECDD037BFC1E}" destId="{37001C00-35B7-426E-B0B2-B641A5AFD881}" srcOrd="0" destOrd="0" presId="urn:microsoft.com/office/officeart/2008/layout/HorizontalMultiLevelHierarchy"/>
    <dgm:cxn modelId="{704DC484-8734-4EC7-B03F-930D98995BE1}" type="presParOf" srcId="{37001C00-35B7-426E-B0B2-B641A5AFD881}" destId="{9438D2E2-9A6B-4E5F-9732-28CA56B3FAC6}" srcOrd="0" destOrd="0" presId="urn:microsoft.com/office/officeart/2008/layout/HorizontalMultiLevelHierarchy"/>
    <dgm:cxn modelId="{0EA227D4-1EDC-4BDE-ACC4-157E67015BBD}" type="presParOf" srcId="{37001C00-35B7-426E-B0B2-B641A5AFD881}" destId="{5F80B196-E0B2-4864-B3DB-02400B92EB61}" srcOrd="1" destOrd="0" presId="urn:microsoft.com/office/officeart/2008/layout/HorizontalMultiLevelHierarchy"/>
    <dgm:cxn modelId="{5E3395AF-539E-42C2-9134-72A2183F1B81}" type="presParOf" srcId="{5F80B196-E0B2-4864-B3DB-02400B92EB61}" destId="{B426E52B-5313-4013-8A62-5F07556B6E4C}" srcOrd="0" destOrd="0" presId="urn:microsoft.com/office/officeart/2008/layout/HorizontalMultiLevelHierarchy"/>
    <dgm:cxn modelId="{881DD26A-7EBD-496C-9F89-D3B68E126E3C}" type="presParOf" srcId="{B426E52B-5313-4013-8A62-5F07556B6E4C}" destId="{320B07FF-69B3-4D46-8B48-3C508F35E488}" srcOrd="0" destOrd="0" presId="urn:microsoft.com/office/officeart/2008/layout/HorizontalMultiLevelHierarchy"/>
    <dgm:cxn modelId="{99EB03BA-9A6A-47CB-89DE-92465989297C}" type="presParOf" srcId="{5F80B196-E0B2-4864-B3DB-02400B92EB61}" destId="{E53A8ACC-242B-4DFF-9A3A-D2D1143B6AFF}" srcOrd="1" destOrd="0" presId="urn:microsoft.com/office/officeart/2008/layout/HorizontalMultiLevelHierarchy"/>
    <dgm:cxn modelId="{10E0A392-C0F2-4106-902E-43633AF7B59E}" type="presParOf" srcId="{E53A8ACC-242B-4DFF-9A3A-D2D1143B6AFF}" destId="{9148FA47-2820-4616-8AEC-198BB0890EF0}" srcOrd="0" destOrd="0" presId="urn:microsoft.com/office/officeart/2008/layout/HorizontalMultiLevelHierarchy"/>
    <dgm:cxn modelId="{8760D24D-D19B-4FC6-A668-4A8D03DDE394}" type="presParOf" srcId="{E53A8ACC-242B-4DFF-9A3A-D2D1143B6AFF}" destId="{44E04D12-3385-45DF-8BCD-D22630AAF5C7}" srcOrd="1" destOrd="0" presId="urn:microsoft.com/office/officeart/2008/layout/HorizontalMultiLevelHierarchy"/>
    <dgm:cxn modelId="{FB3DFFD8-FE18-4B26-B700-540C7BDD06DE}" type="presParOf" srcId="{5F80B196-E0B2-4864-B3DB-02400B92EB61}" destId="{C653C8D2-1B50-4515-B48A-6FE901DBD66A}" srcOrd="2" destOrd="0" presId="urn:microsoft.com/office/officeart/2008/layout/HorizontalMultiLevelHierarchy"/>
    <dgm:cxn modelId="{1F6E86AB-ACE0-4575-AEBF-BAB93A3BC3F6}" type="presParOf" srcId="{C653C8D2-1B50-4515-B48A-6FE901DBD66A}" destId="{E79F5E0D-8E71-4FF1-A794-2177EBFF9A02}" srcOrd="0" destOrd="0" presId="urn:microsoft.com/office/officeart/2008/layout/HorizontalMultiLevelHierarchy"/>
    <dgm:cxn modelId="{89102348-9ADC-49EA-A10C-6E024E921C3E}" type="presParOf" srcId="{5F80B196-E0B2-4864-B3DB-02400B92EB61}" destId="{06975F57-A019-46CB-8AE0-FDC4E3C5052C}" srcOrd="3" destOrd="0" presId="urn:microsoft.com/office/officeart/2008/layout/HorizontalMultiLevelHierarchy"/>
    <dgm:cxn modelId="{533F566A-18B5-4345-93A3-01A957709923}" type="presParOf" srcId="{06975F57-A019-46CB-8AE0-FDC4E3C5052C}" destId="{69B29145-4427-4CA2-AAFA-92DFC191CB24}" srcOrd="0" destOrd="0" presId="urn:microsoft.com/office/officeart/2008/layout/HorizontalMultiLevelHierarchy"/>
    <dgm:cxn modelId="{B235CA03-5DEF-43A7-B8DD-E731B8ABE588}" type="presParOf" srcId="{06975F57-A019-46CB-8AE0-FDC4E3C5052C}" destId="{927AF3B3-77E4-43AE-BEE3-748074E3FD04}" srcOrd="1" destOrd="0" presId="urn:microsoft.com/office/officeart/2008/layout/HorizontalMultiLevelHierarchy"/>
    <dgm:cxn modelId="{BC9E5904-F9E3-4778-B3B1-D9BF47A63ECA}" type="presParOf" srcId="{5F80B196-E0B2-4864-B3DB-02400B92EB61}" destId="{6AC8C68B-9A19-4C5E-8833-1B721A21D9AC}" srcOrd="4" destOrd="0" presId="urn:microsoft.com/office/officeart/2008/layout/HorizontalMultiLevelHierarchy"/>
    <dgm:cxn modelId="{86C16D0A-1A99-4F0C-B0ED-D498CF4A1E0E}" type="presParOf" srcId="{6AC8C68B-9A19-4C5E-8833-1B721A21D9AC}" destId="{F1857478-CA9D-4C64-B4F4-085623B17711}" srcOrd="0" destOrd="0" presId="urn:microsoft.com/office/officeart/2008/layout/HorizontalMultiLevelHierarchy"/>
    <dgm:cxn modelId="{342B0209-D3AF-4CA9-9CF9-77D6CAF89F04}" type="presParOf" srcId="{5F80B196-E0B2-4864-B3DB-02400B92EB61}" destId="{2DE385B4-D6FA-4AF2-A566-61BD8D88690D}" srcOrd="5" destOrd="0" presId="urn:microsoft.com/office/officeart/2008/layout/HorizontalMultiLevelHierarchy"/>
    <dgm:cxn modelId="{6EC72C93-5C6C-4774-879E-8B3D9E28CD07}" type="presParOf" srcId="{2DE385B4-D6FA-4AF2-A566-61BD8D88690D}" destId="{E174F10F-5587-40D6-8206-D8384F7756C4}" srcOrd="0" destOrd="0" presId="urn:microsoft.com/office/officeart/2008/layout/HorizontalMultiLevelHierarchy"/>
    <dgm:cxn modelId="{07A4E2F2-FFA1-42BF-9F28-92099443F896}" type="presParOf" srcId="{2DE385B4-D6FA-4AF2-A566-61BD8D88690D}" destId="{B183D7F8-A297-4643-B524-7DC14518A0A1}" srcOrd="1" destOrd="0" presId="urn:microsoft.com/office/officeart/2008/layout/HorizontalMultiLevelHierarchy"/>
    <dgm:cxn modelId="{62CAF256-DD7B-4AA8-A53B-6B063C510429}" type="presParOf" srcId="{5F80B196-E0B2-4864-B3DB-02400B92EB61}" destId="{78206386-AFC6-451D-BCBB-DBCCD6593804}" srcOrd="6" destOrd="0" presId="urn:microsoft.com/office/officeart/2008/layout/HorizontalMultiLevelHierarchy"/>
    <dgm:cxn modelId="{2FFA427F-7C75-438B-8837-302C556FF63B}" type="presParOf" srcId="{78206386-AFC6-451D-BCBB-DBCCD6593804}" destId="{85101907-94E0-46F8-8F11-5F512827D207}" srcOrd="0" destOrd="0" presId="urn:microsoft.com/office/officeart/2008/layout/HorizontalMultiLevelHierarchy"/>
    <dgm:cxn modelId="{A513F243-5767-4556-A0AE-2A918795DD13}" type="presParOf" srcId="{5F80B196-E0B2-4864-B3DB-02400B92EB61}" destId="{4545AB82-7199-4A26-B7DA-088B879BC071}" srcOrd="7" destOrd="0" presId="urn:microsoft.com/office/officeart/2008/layout/HorizontalMultiLevelHierarchy"/>
    <dgm:cxn modelId="{6332281D-92CB-463F-99D1-C2C612946EE8}" type="presParOf" srcId="{4545AB82-7199-4A26-B7DA-088B879BC071}" destId="{1EEDD618-0B7A-432A-B4E6-1121ED57B208}" srcOrd="0" destOrd="0" presId="urn:microsoft.com/office/officeart/2008/layout/HorizontalMultiLevelHierarchy"/>
    <dgm:cxn modelId="{184D4CED-6700-4B62-827B-B86847DFC19B}" type="presParOf" srcId="{4545AB82-7199-4A26-B7DA-088B879BC071}" destId="{5438E5D3-729E-476B-823C-AAFCA858E98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AC45F-88CE-4D67-92DF-9E91A41B9CFF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PH"/>
        </a:p>
      </dgm:t>
    </dgm:pt>
    <dgm:pt modelId="{21A1157C-5085-4DD5-9324-E6AB42DDC0F6}">
      <dgm:prSet phldrT="[Text]"/>
      <dgm:spPr/>
      <dgm:t>
        <a:bodyPr/>
        <a:lstStyle/>
        <a:p>
          <a:r>
            <a:rPr lang="en-US" b="1" dirty="0" smtClean="0"/>
            <a:t>Owners of Food Establishments</a:t>
          </a:r>
          <a:endParaRPr lang="en-PH" dirty="0"/>
        </a:p>
      </dgm:t>
    </dgm:pt>
    <dgm:pt modelId="{98F7C94C-ABB5-432D-BA0A-0223857B6CEA}" type="parTrans" cxnId="{CC18CEFF-2CA0-488D-872D-364522FAEA3D}">
      <dgm:prSet/>
      <dgm:spPr/>
      <dgm:t>
        <a:bodyPr/>
        <a:lstStyle/>
        <a:p>
          <a:endParaRPr lang="en-PH"/>
        </a:p>
      </dgm:t>
    </dgm:pt>
    <dgm:pt modelId="{058F947F-1667-48BA-A186-F7A1B35BE575}" type="sibTrans" cxnId="{CC18CEFF-2CA0-488D-872D-364522FAEA3D}">
      <dgm:prSet/>
      <dgm:spPr/>
      <dgm:t>
        <a:bodyPr/>
        <a:lstStyle/>
        <a:p>
          <a:endParaRPr lang="en-PH"/>
        </a:p>
      </dgm:t>
    </dgm:pt>
    <dgm:pt modelId="{71A6A7B1-DE8B-4E5A-8D28-395DD9B6AEB7}">
      <dgm:prSet phldrT="[Text]"/>
      <dgm:spPr/>
      <dgm:t>
        <a:bodyPr/>
        <a:lstStyle/>
        <a:p>
          <a:r>
            <a:rPr lang="en-US" b="1" dirty="0" smtClean="0"/>
            <a:t>Customers</a:t>
          </a:r>
          <a:endParaRPr lang="en-PH" dirty="0"/>
        </a:p>
      </dgm:t>
    </dgm:pt>
    <dgm:pt modelId="{0ADEB6D2-FB8A-492C-ADF7-21AFCE17A0A8}" type="parTrans" cxnId="{58FD4D2B-58DD-4AAC-923B-BF318F9CC909}">
      <dgm:prSet/>
      <dgm:spPr/>
      <dgm:t>
        <a:bodyPr/>
        <a:lstStyle/>
        <a:p>
          <a:endParaRPr lang="en-PH"/>
        </a:p>
      </dgm:t>
    </dgm:pt>
    <dgm:pt modelId="{79C4110E-9F35-45E9-B255-9643E44111DE}" type="sibTrans" cxnId="{58FD4D2B-58DD-4AAC-923B-BF318F9CC909}">
      <dgm:prSet/>
      <dgm:spPr/>
      <dgm:t>
        <a:bodyPr/>
        <a:lstStyle/>
        <a:p>
          <a:endParaRPr lang="en-PH"/>
        </a:p>
      </dgm:t>
    </dgm:pt>
    <dgm:pt modelId="{A5A19BF4-5D13-47C5-8F5F-8B1B98BAEABC}">
      <dgm:prSet phldrT="[Text]"/>
      <dgm:spPr/>
      <dgm:t>
        <a:bodyPr/>
        <a:lstStyle/>
        <a:p>
          <a:r>
            <a:rPr lang="en-US" b="1" dirty="0" smtClean="0"/>
            <a:t>Future researchers</a:t>
          </a:r>
          <a:endParaRPr lang="en-PH" dirty="0"/>
        </a:p>
      </dgm:t>
    </dgm:pt>
    <dgm:pt modelId="{6370811C-9A82-48C0-9057-C38FA020564E}" type="parTrans" cxnId="{7CB9528F-7066-45A9-91AE-5F27A9010B92}">
      <dgm:prSet/>
      <dgm:spPr/>
      <dgm:t>
        <a:bodyPr/>
        <a:lstStyle/>
        <a:p>
          <a:endParaRPr lang="en-PH"/>
        </a:p>
      </dgm:t>
    </dgm:pt>
    <dgm:pt modelId="{1708C15C-1B46-447B-B330-0190F91A3E49}" type="sibTrans" cxnId="{7CB9528F-7066-45A9-91AE-5F27A9010B92}">
      <dgm:prSet/>
      <dgm:spPr/>
      <dgm:t>
        <a:bodyPr/>
        <a:lstStyle/>
        <a:p>
          <a:endParaRPr lang="en-PH"/>
        </a:p>
      </dgm:t>
    </dgm:pt>
    <dgm:pt modelId="{96A31563-6ACF-4D79-83AA-272E9997E986}">
      <dgm:prSet phldrT="[Text]"/>
      <dgm:spPr/>
      <dgm:t>
        <a:bodyPr/>
        <a:lstStyle/>
        <a:p>
          <a:r>
            <a:rPr lang="en-US" b="1" dirty="0" smtClean="0"/>
            <a:t>Students of University of San Carlos – </a:t>
          </a:r>
          <a:r>
            <a:rPr lang="en-US" b="1" dirty="0" err="1" smtClean="0"/>
            <a:t>Talamban</a:t>
          </a:r>
          <a:endParaRPr lang="en-PH" dirty="0"/>
        </a:p>
      </dgm:t>
    </dgm:pt>
    <dgm:pt modelId="{863490A1-B214-43F9-991F-790CF19DB5D5}" type="parTrans" cxnId="{23388C48-6E04-43F9-AC8E-6044A429E69D}">
      <dgm:prSet/>
      <dgm:spPr/>
      <dgm:t>
        <a:bodyPr/>
        <a:lstStyle/>
        <a:p>
          <a:endParaRPr lang="en-PH"/>
        </a:p>
      </dgm:t>
    </dgm:pt>
    <dgm:pt modelId="{794067D5-BF0C-443A-B4DD-2156E685DC4A}" type="sibTrans" cxnId="{23388C48-6E04-43F9-AC8E-6044A429E69D}">
      <dgm:prSet/>
      <dgm:spPr/>
      <dgm:t>
        <a:bodyPr/>
        <a:lstStyle/>
        <a:p>
          <a:endParaRPr lang="en-US"/>
        </a:p>
      </dgm:t>
    </dgm:pt>
    <dgm:pt modelId="{8D83EE31-7BE4-4896-8595-257A9FC68350}" type="pres">
      <dgm:prSet presAssocID="{B0CAC45F-88CE-4D67-92DF-9E91A41B9CFF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22CA24-6BB7-42DB-B143-E647C2BD1433}" type="pres">
      <dgm:prSet presAssocID="{B0CAC45F-88CE-4D67-92DF-9E91A41B9CFF}" presName="cycle" presStyleCnt="0"/>
      <dgm:spPr/>
    </dgm:pt>
    <dgm:pt modelId="{A9BB6881-9A92-4A18-BDF9-0CCBE0BD2B5E}" type="pres">
      <dgm:prSet presAssocID="{B0CAC45F-88CE-4D67-92DF-9E91A41B9CFF}" presName="centerShape" presStyleCnt="0"/>
      <dgm:spPr/>
    </dgm:pt>
    <dgm:pt modelId="{0104224E-08AF-4DA5-87BB-3E963A73457E}" type="pres">
      <dgm:prSet presAssocID="{B0CAC45F-88CE-4D67-92DF-9E91A41B9CFF}" presName="connSite" presStyleLbl="node1" presStyleIdx="0" presStyleCnt="5"/>
      <dgm:spPr/>
    </dgm:pt>
    <dgm:pt modelId="{E7E4C1A8-84CF-437C-B0CB-F9B8DBCF41AC}" type="pres">
      <dgm:prSet presAssocID="{B0CAC45F-88CE-4D67-92DF-9E91A41B9CFF}" presName="visible" presStyleLbl="node1" presStyleIdx="0" presStyleCnt="5" custScaleX="85122" custScaleY="85122"/>
      <dgm:spPr/>
    </dgm:pt>
    <dgm:pt modelId="{9000B322-B068-4166-885A-A9590EF37259}" type="pres">
      <dgm:prSet presAssocID="{98F7C94C-ABB5-432D-BA0A-0223857B6CEA}" presName="Name25" presStyleLbl="parChTrans1D1" presStyleIdx="0" presStyleCnt="4"/>
      <dgm:spPr/>
      <dgm:t>
        <a:bodyPr/>
        <a:lstStyle/>
        <a:p>
          <a:endParaRPr lang="en-US"/>
        </a:p>
      </dgm:t>
    </dgm:pt>
    <dgm:pt modelId="{2A4C31E0-7FEE-4068-9C45-0C450949710B}" type="pres">
      <dgm:prSet presAssocID="{21A1157C-5085-4DD5-9324-E6AB42DDC0F6}" presName="node" presStyleCnt="0"/>
      <dgm:spPr/>
    </dgm:pt>
    <dgm:pt modelId="{EC5516FA-7550-487C-B944-06DF835428F3}" type="pres">
      <dgm:prSet presAssocID="{21A1157C-5085-4DD5-9324-E6AB42DDC0F6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3AAE3-97F8-4B5B-9679-903A3F2FBF30}" type="pres">
      <dgm:prSet presAssocID="{21A1157C-5085-4DD5-9324-E6AB42DDC0F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5BD02-2CBE-4AB8-BEB8-38F35696F577}" type="pres">
      <dgm:prSet presAssocID="{0ADEB6D2-FB8A-492C-ADF7-21AFCE17A0A8}" presName="Name25" presStyleLbl="parChTrans1D1" presStyleIdx="1" presStyleCnt="4"/>
      <dgm:spPr/>
      <dgm:t>
        <a:bodyPr/>
        <a:lstStyle/>
        <a:p>
          <a:endParaRPr lang="en-US"/>
        </a:p>
      </dgm:t>
    </dgm:pt>
    <dgm:pt modelId="{90209CF2-3646-4F9A-99B1-C3810921787E}" type="pres">
      <dgm:prSet presAssocID="{71A6A7B1-DE8B-4E5A-8D28-395DD9B6AEB7}" presName="node" presStyleCnt="0"/>
      <dgm:spPr/>
    </dgm:pt>
    <dgm:pt modelId="{4A2CC6EA-CC22-4F31-9422-198367D38AF4}" type="pres">
      <dgm:prSet presAssocID="{71A6A7B1-DE8B-4E5A-8D28-395DD9B6AEB7}" presName="parentNode" presStyleLbl="node1" presStyleIdx="2" presStyleCnt="5" custLinFactNeighborX="71609" custLinFactNeighborY="-528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C1309-783B-4DE4-9C39-F8A2ABDB5305}" type="pres">
      <dgm:prSet presAssocID="{71A6A7B1-DE8B-4E5A-8D28-395DD9B6AEB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7071C-962D-43BF-AB90-C05FB8174560}" type="pres">
      <dgm:prSet presAssocID="{863490A1-B214-43F9-991F-790CF19DB5D5}" presName="Name25" presStyleLbl="parChTrans1D1" presStyleIdx="2" presStyleCnt="4"/>
      <dgm:spPr/>
      <dgm:t>
        <a:bodyPr/>
        <a:lstStyle/>
        <a:p>
          <a:endParaRPr lang="en-US"/>
        </a:p>
      </dgm:t>
    </dgm:pt>
    <dgm:pt modelId="{8A8A32D7-7937-41B5-908F-EF78FEBC2C97}" type="pres">
      <dgm:prSet presAssocID="{96A31563-6ACF-4D79-83AA-272E9997E986}" presName="node" presStyleCnt="0"/>
      <dgm:spPr/>
    </dgm:pt>
    <dgm:pt modelId="{A5E6C282-E9A2-4EF3-8776-B9BD9AEDED29}" type="pres">
      <dgm:prSet presAssocID="{96A31563-6ACF-4D79-83AA-272E9997E986}" presName="parentNode" presStyleLbl="node1" presStyleIdx="3" presStyleCnt="5" custLinFactNeighborX="91666" custLinFactNeighborY="-385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2414-5FF7-43F3-A622-3BE566E19839}" type="pres">
      <dgm:prSet presAssocID="{96A31563-6ACF-4D79-83AA-272E9997E986}" presName="childNode" presStyleLbl="revTx" presStyleIdx="0" presStyleCnt="0">
        <dgm:presLayoutVars>
          <dgm:bulletEnabled val="1"/>
        </dgm:presLayoutVars>
      </dgm:prSet>
      <dgm:spPr/>
    </dgm:pt>
    <dgm:pt modelId="{7E8079F4-0011-493A-A082-506FAC69C797}" type="pres">
      <dgm:prSet presAssocID="{6370811C-9A82-48C0-9057-C38FA020564E}" presName="Name25" presStyleLbl="parChTrans1D1" presStyleIdx="3" presStyleCnt="4"/>
      <dgm:spPr/>
      <dgm:t>
        <a:bodyPr/>
        <a:lstStyle/>
        <a:p>
          <a:endParaRPr lang="en-US"/>
        </a:p>
      </dgm:t>
    </dgm:pt>
    <dgm:pt modelId="{BA3131D2-6C4B-4E61-96A1-68F5C83DB8B2}" type="pres">
      <dgm:prSet presAssocID="{A5A19BF4-5D13-47C5-8F5F-8B1B98BAEABC}" presName="node" presStyleCnt="0"/>
      <dgm:spPr/>
    </dgm:pt>
    <dgm:pt modelId="{17077C95-C7C1-426F-9861-101B4900DE04}" type="pres">
      <dgm:prSet presAssocID="{A5A19BF4-5D13-47C5-8F5F-8B1B98BAEABC}" presName="parentNode" presStyleLbl="node1" presStyleIdx="4" presStyleCnt="5" custLinFactNeighborX="74967" custLinFactNeighborY="-204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08773-40E9-498C-BC1D-09570000C532}" type="pres">
      <dgm:prSet presAssocID="{A5A19BF4-5D13-47C5-8F5F-8B1B98BAEAB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138B34-5809-4ADE-A713-96DBAF214EE3}" type="presOf" srcId="{6370811C-9A82-48C0-9057-C38FA020564E}" destId="{7E8079F4-0011-493A-A082-506FAC69C797}" srcOrd="0" destOrd="0" presId="urn:microsoft.com/office/officeart/2005/8/layout/radial2"/>
    <dgm:cxn modelId="{508CAF61-C66E-485C-B0DF-650861A47363}" type="presOf" srcId="{B0CAC45F-88CE-4D67-92DF-9E91A41B9CFF}" destId="{8D83EE31-7BE4-4896-8595-257A9FC68350}" srcOrd="0" destOrd="0" presId="urn:microsoft.com/office/officeart/2005/8/layout/radial2"/>
    <dgm:cxn modelId="{CC18CEFF-2CA0-488D-872D-364522FAEA3D}" srcId="{B0CAC45F-88CE-4D67-92DF-9E91A41B9CFF}" destId="{21A1157C-5085-4DD5-9324-E6AB42DDC0F6}" srcOrd="0" destOrd="0" parTransId="{98F7C94C-ABB5-432D-BA0A-0223857B6CEA}" sibTransId="{058F947F-1667-48BA-A186-F7A1B35BE575}"/>
    <dgm:cxn modelId="{58FD4D2B-58DD-4AAC-923B-BF318F9CC909}" srcId="{B0CAC45F-88CE-4D67-92DF-9E91A41B9CFF}" destId="{71A6A7B1-DE8B-4E5A-8D28-395DD9B6AEB7}" srcOrd="1" destOrd="0" parTransId="{0ADEB6D2-FB8A-492C-ADF7-21AFCE17A0A8}" sibTransId="{79C4110E-9F35-45E9-B255-9643E44111DE}"/>
    <dgm:cxn modelId="{DF3FB14D-57B1-42C2-9DEC-F5A0DBE4495D}" type="presOf" srcId="{A5A19BF4-5D13-47C5-8F5F-8B1B98BAEABC}" destId="{17077C95-C7C1-426F-9861-101B4900DE04}" srcOrd="0" destOrd="0" presId="urn:microsoft.com/office/officeart/2005/8/layout/radial2"/>
    <dgm:cxn modelId="{70687021-1D67-4C24-AF65-C5EEEE4B86A9}" type="presOf" srcId="{21A1157C-5085-4DD5-9324-E6AB42DDC0F6}" destId="{EC5516FA-7550-487C-B944-06DF835428F3}" srcOrd="0" destOrd="0" presId="urn:microsoft.com/office/officeart/2005/8/layout/radial2"/>
    <dgm:cxn modelId="{BB02B80E-F887-4661-A851-B32BE57D691A}" type="presOf" srcId="{96A31563-6ACF-4D79-83AA-272E9997E986}" destId="{A5E6C282-E9A2-4EF3-8776-B9BD9AEDED29}" srcOrd="0" destOrd="0" presId="urn:microsoft.com/office/officeart/2005/8/layout/radial2"/>
    <dgm:cxn modelId="{1864ED00-B3AE-4E9E-8DC8-31671BA5FA4F}" type="presOf" srcId="{863490A1-B214-43F9-991F-790CF19DB5D5}" destId="{FF87071C-962D-43BF-AB90-C05FB8174560}" srcOrd="0" destOrd="0" presId="urn:microsoft.com/office/officeart/2005/8/layout/radial2"/>
    <dgm:cxn modelId="{23388C48-6E04-43F9-AC8E-6044A429E69D}" srcId="{B0CAC45F-88CE-4D67-92DF-9E91A41B9CFF}" destId="{96A31563-6ACF-4D79-83AA-272E9997E986}" srcOrd="2" destOrd="0" parTransId="{863490A1-B214-43F9-991F-790CF19DB5D5}" sibTransId="{794067D5-BF0C-443A-B4DD-2156E685DC4A}"/>
    <dgm:cxn modelId="{7CB9528F-7066-45A9-91AE-5F27A9010B92}" srcId="{B0CAC45F-88CE-4D67-92DF-9E91A41B9CFF}" destId="{A5A19BF4-5D13-47C5-8F5F-8B1B98BAEABC}" srcOrd="3" destOrd="0" parTransId="{6370811C-9A82-48C0-9057-C38FA020564E}" sibTransId="{1708C15C-1B46-447B-B330-0190F91A3E49}"/>
    <dgm:cxn modelId="{D667D36D-BE59-41BD-B990-8AAADE797B86}" type="presOf" srcId="{98F7C94C-ABB5-432D-BA0A-0223857B6CEA}" destId="{9000B322-B068-4166-885A-A9590EF37259}" srcOrd="0" destOrd="0" presId="urn:microsoft.com/office/officeart/2005/8/layout/radial2"/>
    <dgm:cxn modelId="{45BA370F-1BA8-4520-B092-0EE3A189A40F}" type="presOf" srcId="{71A6A7B1-DE8B-4E5A-8D28-395DD9B6AEB7}" destId="{4A2CC6EA-CC22-4F31-9422-198367D38AF4}" srcOrd="0" destOrd="0" presId="urn:microsoft.com/office/officeart/2005/8/layout/radial2"/>
    <dgm:cxn modelId="{100FAAF7-9B11-4CCD-9F86-5C377E63AA17}" type="presOf" srcId="{0ADEB6D2-FB8A-492C-ADF7-21AFCE17A0A8}" destId="{D695BD02-2CBE-4AB8-BEB8-38F35696F577}" srcOrd="0" destOrd="0" presId="urn:microsoft.com/office/officeart/2005/8/layout/radial2"/>
    <dgm:cxn modelId="{B0444A8A-9893-40D7-A05C-F9B9EE6F8AC8}" type="presParOf" srcId="{8D83EE31-7BE4-4896-8595-257A9FC68350}" destId="{7922CA24-6BB7-42DB-B143-E647C2BD1433}" srcOrd="0" destOrd="0" presId="urn:microsoft.com/office/officeart/2005/8/layout/radial2"/>
    <dgm:cxn modelId="{66B3F04F-AA01-4EE0-8CBB-A07BC9825F0D}" type="presParOf" srcId="{7922CA24-6BB7-42DB-B143-E647C2BD1433}" destId="{A9BB6881-9A92-4A18-BDF9-0CCBE0BD2B5E}" srcOrd="0" destOrd="0" presId="urn:microsoft.com/office/officeart/2005/8/layout/radial2"/>
    <dgm:cxn modelId="{24C722EF-2A1C-49C4-932D-0007780CE071}" type="presParOf" srcId="{A9BB6881-9A92-4A18-BDF9-0CCBE0BD2B5E}" destId="{0104224E-08AF-4DA5-87BB-3E963A73457E}" srcOrd="0" destOrd="0" presId="urn:microsoft.com/office/officeart/2005/8/layout/radial2"/>
    <dgm:cxn modelId="{9E5725D8-5558-4980-8A23-25E699875D08}" type="presParOf" srcId="{A9BB6881-9A92-4A18-BDF9-0CCBE0BD2B5E}" destId="{E7E4C1A8-84CF-437C-B0CB-F9B8DBCF41AC}" srcOrd="1" destOrd="0" presId="urn:microsoft.com/office/officeart/2005/8/layout/radial2"/>
    <dgm:cxn modelId="{4A57A7D1-A764-47E2-BFD4-CC2F1C22D6F9}" type="presParOf" srcId="{7922CA24-6BB7-42DB-B143-E647C2BD1433}" destId="{9000B322-B068-4166-885A-A9590EF37259}" srcOrd="1" destOrd="0" presId="urn:microsoft.com/office/officeart/2005/8/layout/radial2"/>
    <dgm:cxn modelId="{D52713E5-ED63-47CF-BED8-5D82D3003138}" type="presParOf" srcId="{7922CA24-6BB7-42DB-B143-E647C2BD1433}" destId="{2A4C31E0-7FEE-4068-9C45-0C450949710B}" srcOrd="2" destOrd="0" presId="urn:microsoft.com/office/officeart/2005/8/layout/radial2"/>
    <dgm:cxn modelId="{41407680-2518-4756-A01A-B9E64A95F236}" type="presParOf" srcId="{2A4C31E0-7FEE-4068-9C45-0C450949710B}" destId="{EC5516FA-7550-487C-B944-06DF835428F3}" srcOrd="0" destOrd="0" presId="urn:microsoft.com/office/officeart/2005/8/layout/radial2"/>
    <dgm:cxn modelId="{00A0312F-90A6-4DFA-A7E1-6AF6C394ADD1}" type="presParOf" srcId="{2A4C31E0-7FEE-4068-9C45-0C450949710B}" destId="{5213AAE3-97F8-4B5B-9679-903A3F2FBF30}" srcOrd="1" destOrd="0" presId="urn:microsoft.com/office/officeart/2005/8/layout/radial2"/>
    <dgm:cxn modelId="{01D5691F-EE14-434D-A580-C6DF206C4049}" type="presParOf" srcId="{7922CA24-6BB7-42DB-B143-E647C2BD1433}" destId="{D695BD02-2CBE-4AB8-BEB8-38F35696F577}" srcOrd="3" destOrd="0" presId="urn:microsoft.com/office/officeart/2005/8/layout/radial2"/>
    <dgm:cxn modelId="{4ED27165-5559-4E19-ABF5-169D9ADEA041}" type="presParOf" srcId="{7922CA24-6BB7-42DB-B143-E647C2BD1433}" destId="{90209CF2-3646-4F9A-99B1-C3810921787E}" srcOrd="4" destOrd="0" presId="urn:microsoft.com/office/officeart/2005/8/layout/radial2"/>
    <dgm:cxn modelId="{A1DF0D53-E92A-472B-B54B-3B3CCFAE392C}" type="presParOf" srcId="{90209CF2-3646-4F9A-99B1-C3810921787E}" destId="{4A2CC6EA-CC22-4F31-9422-198367D38AF4}" srcOrd="0" destOrd="0" presId="urn:microsoft.com/office/officeart/2005/8/layout/radial2"/>
    <dgm:cxn modelId="{76C537AB-B092-4797-8FFC-B9303630DAD0}" type="presParOf" srcId="{90209CF2-3646-4F9A-99B1-C3810921787E}" destId="{192C1309-783B-4DE4-9C39-F8A2ABDB5305}" srcOrd="1" destOrd="0" presId="urn:microsoft.com/office/officeart/2005/8/layout/radial2"/>
    <dgm:cxn modelId="{C92EEFF4-E707-4A81-A46A-A8C6500A69FF}" type="presParOf" srcId="{7922CA24-6BB7-42DB-B143-E647C2BD1433}" destId="{FF87071C-962D-43BF-AB90-C05FB8174560}" srcOrd="5" destOrd="0" presId="urn:microsoft.com/office/officeart/2005/8/layout/radial2"/>
    <dgm:cxn modelId="{120858B0-E83D-48A4-9869-4D7ACE3E058F}" type="presParOf" srcId="{7922CA24-6BB7-42DB-B143-E647C2BD1433}" destId="{8A8A32D7-7937-41B5-908F-EF78FEBC2C97}" srcOrd="6" destOrd="0" presId="urn:microsoft.com/office/officeart/2005/8/layout/radial2"/>
    <dgm:cxn modelId="{095FCDB7-DC28-4C1B-B657-0BC4EE14B207}" type="presParOf" srcId="{8A8A32D7-7937-41B5-908F-EF78FEBC2C97}" destId="{A5E6C282-E9A2-4EF3-8776-B9BD9AEDED29}" srcOrd="0" destOrd="0" presId="urn:microsoft.com/office/officeart/2005/8/layout/radial2"/>
    <dgm:cxn modelId="{F3F156BC-244F-4095-AC88-2BED3A34EA5B}" type="presParOf" srcId="{8A8A32D7-7937-41B5-908F-EF78FEBC2C97}" destId="{92BE2414-5FF7-43F3-A622-3BE566E19839}" srcOrd="1" destOrd="0" presId="urn:microsoft.com/office/officeart/2005/8/layout/radial2"/>
    <dgm:cxn modelId="{191BBBEE-D4F1-4E59-A3FC-487C1F96F8EB}" type="presParOf" srcId="{7922CA24-6BB7-42DB-B143-E647C2BD1433}" destId="{7E8079F4-0011-493A-A082-506FAC69C797}" srcOrd="7" destOrd="0" presId="urn:microsoft.com/office/officeart/2005/8/layout/radial2"/>
    <dgm:cxn modelId="{ADA6DDFE-C044-4BCA-8F36-C3E79783CC3C}" type="presParOf" srcId="{7922CA24-6BB7-42DB-B143-E647C2BD1433}" destId="{BA3131D2-6C4B-4E61-96A1-68F5C83DB8B2}" srcOrd="8" destOrd="0" presId="urn:microsoft.com/office/officeart/2005/8/layout/radial2"/>
    <dgm:cxn modelId="{09498D1C-14C4-47A3-945B-1B3E39F59E4F}" type="presParOf" srcId="{BA3131D2-6C4B-4E61-96A1-68F5C83DB8B2}" destId="{17077C95-C7C1-426F-9861-101B4900DE04}" srcOrd="0" destOrd="0" presId="urn:microsoft.com/office/officeart/2005/8/layout/radial2"/>
    <dgm:cxn modelId="{AA1AC379-459C-43AE-A732-E6EE01A3FB6A}" type="presParOf" srcId="{BA3131D2-6C4B-4E61-96A1-68F5C83DB8B2}" destId="{E2208773-40E9-498C-BC1D-09570000C53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06386-AFC6-451D-BCBB-DBCCD6593804}">
      <dsp:nvSpPr>
        <dsp:cNvPr id="0" name=""/>
        <dsp:cNvSpPr/>
      </dsp:nvSpPr>
      <dsp:spPr>
        <a:xfrm>
          <a:off x="2454781" y="3155038"/>
          <a:ext cx="2311087" cy="2318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5543" y="0"/>
              </a:lnTo>
              <a:lnTo>
                <a:pt x="1155543" y="2318463"/>
              </a:lnTo>
              <a:lnTo>
                <a:pt x="2311087" y="2318463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PH" sz="1200" kern="1200"/>
        </a:p>
      </dsp:txBody>
      <dsp:txXfrm>
        <a:off x="3528485" y="4232430"/>
        <a:ext cx="163679" cy="163679"/>
      </dsp:txXfrm>
    </dsp:sp>
    <dsp:sp modelId="{6AC8C68B-9A19-4C5E-8833-1B721A21D9AC}">
      <dsp:nvSpPr>
        <dsp:cNvPr id="0" name=""/>
        <dsp:cNvSpPr/>
      </dsp:nvSpPr>
      <dsp:spPr>
        <a:xfrm>
          <a:off x="2454781" y="3155038"/>
          <a:ext cx="2353474" cy="800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737" y="0"/>
              </a:lnTo>
              <a:lnTo>
                <a:pt x="1176737" y="800265"/>
              </a:lnTo>
              <a:lnTo>
                <a:pt x="2353474" y="800265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PH" sz="900" kern="1200"/>
        </a:p>
      </dsp:txBody>
      <dsp:txXfrm>
        <a:off x="3569373" y="3493026"/>
        <a:ext cx="124290" cy="124290"/>
      </dsp:txXfrm>
    </dsp:sp>
    <dsp:sp modelId="{C653C8D2-1B50-4515-B48A-6FE901DBD66A}">
      <dsp:nvSpPr>
        <dsp:cNvPr id="0" name=""/>
        <dsp:cNvSpPr/>
      </dsp:nvSpPr>
      <dsp:spPr>
        <a:xfrm>
          <a:off x="2454781" y="2437106"/>
          <a:ext cx="2333197" cy="717931"/>
        </a:xfrm>
        <a:custGeom>
          <a:avLst/>
          <a:gdLst/>
          <a:ahLst/>
          <a:cxnLst/>
          <a:rect l="0" t="0" r="0" b="0"/>
          <a:pathLst>
            <a:path>
              <a:moveTo>
                <a:pt x="0" y="717931"/>
              </a:moveTo>
              <a:lnTo>
                <a:pt x="1166598" y="717931"/>
              </a:lnTo>
              <a:lnTo>
                <a:pt x="1166598" y="0"/>
              </a:lnTo>
              <a:lnTo>
                <a:pt x="2333197" y="0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PH" sz="900" kern="1200"/>
        </a:p>
      </dsp:txBody>
      <dsp:txXfrm>
        <a:off x="3560350" y="2735043"/>
        <a:ext cx="122057" cy="122057"/>
      </dsp:txXfrm>
    </dsp:sp>
    <dsp:sp modelId="{B426E52B-5313-4013-8A62-5F07556B6E4C}">
      <dsp:nvSpPr>
        <dsp:cNvPr id="0" name=""/>
        <dsp:cNvSpPr/>
      </dsp:nvSpPr>
      <dsp:spPr>
        <a:xfrm>
          <a:off x="2454781" y="918909"/>
          <a:ext cx="2311087" cy="2236129"/>
        </a:xfrm>
        <a:custGeom>
          <a:avLst/>
          <a:gdLst/>
          <a:ahLst/>
          <a:cxnLst/>
          <a:rect l="0" t="0" r="0" b="0"/>
          <a:pathLst>
            <a:path>
              <a:moveTo>
                <a:pt x="0" y="2236129"/>
              </a:moveTo>
              <a:lnTo>
                <a:pt x="1155543" y="2236129"/>
              </a:lnTo>
              <a:lnTo>
                <a:pt x="1155543" y="0"/>
              </a:lnTo>
              <a:lnTo>
                <a:pt x="2311087" y="0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PH" sz="1200" kern="1200"/>
        </a:p>
      </dsp:txBody>
      <dsp:txXfrm>
        <a:off x="3529929" y="1956578"/>
        <a:ext cx="160790" cy="160790"/>
      </dsp:txXfrm>
    </dsp:sp>
    <dsp:sp modelId="{9438D2E2-9A6B-4E5F-9732-28CA56B3FAC6}">
      <dsp:nvSpPr>
        <dsp:cNvPr id="0" name=""/>
        <dsp:cNvSpPr/>
      </dsp:nvSpPr>
      <dsp:spPr>
        <a:xfrm>
          <a:off x="0" y="2515318"/>
          <a:ext cx="3630122" cy="12794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Designing a Food Establishment Locator Mobile Application</a:t>
          </a:r>
          <a:endParaRPr lang="en-PH" sz="2400" kern="1200" dirty="0"/>
        </a:p>
      </dsp:txBody>
      <dsp:txXfrm>
        <a:off x="0" y="2515318"/>
        <a:ext cx="3630122" cy="1279439"/>
      </dsp:txXfrm>
    </dsp:sp>
    <dsp:sp modelId="{9148FA47-2820-4616-8AEC-198BB0890EF0}">
      <dsp:nvSpPr>
        <dsp:cNvPr id="0" name=""/>
        <dsp:cNvSpPr/>
      </dsp:nvSpPr>
      <dsp:spPr>
        <a:xfrm>
          <a:off x="4765868" y="311630"/>
          <a:ext cx="5972040" cy="12145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Identified the possible food establishments within the user’s location and the credentials of the establishment.</a:t>
          </a:r>
          <a:endParaRPr lang="en-PH" sz="2000" kern="1200" dirty="0"/>
        </a:p>
      </dsp:txBody>
      <dsp:txXfrm>
        <a:off x="4765868" y="311630"/>
        <a:ext cx="5972040" cy="1214558"/>
      </dsp:txXfrm>
    </dsp:sp>
    <dsp:sp modelId="{69B29145-4427-4CA2-AAFA-92DFC191CB24}">
      <dsp:nvSpPr>
        <dsp:cNvPr id="0" name=""/>
        <dsp:cNvSpPr/>
      </dsp:nvSpPr>
      <dsp:spPr>
        <a:xfrm>
          <a:off x="4787978" y="1829827"/>
          <a:ext cx="5949930" cy="12145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Designed a mobile application that displayed food establishments.</a:t>
          </a:r>
          <a:endParaRPr lang="en-PH" sz="2000" kern="1200" dirty="0"/>
        </a:p>
      </dsp:txBody>
      <dsp:txXfrm>
        <a:off x="4787978" y="1829827"/>
        <a:ext cx="5949930" cy="1214558"/>
      </dsp:txXfrm>
    </dsp:sp>
    <dsp:sp modelId="{E174F10F-5587-40D6-8206-D8384F7756C4}">
      <dsp:nvSpPr>
        <dsp:cNvPr id="0" name=""/>
        <dsp:cNvSpPr/>
      </dsp:nvSpPr>
      <dsp:spPr>
        <a:xfrm>
          <a:off x="4808255" y="3348025"/>
          <a:ext cx="5929653" cy="12145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Tested and evaluated the system.</a:t>
          </a:r>
          <a:endParaRPr lang="en-PH" sz="2000" kern="1200" dirty="0"/>
        </a:p>
      </dsp:txBody>
      <dsp:txXfrm>
        <a:off x="4808255" y="3348025"/>
        <a:ext cx="5929653" cy="1214558"/>
      </dsp:txXfrm>
    </dsp:sp>
    <dsp:sp modelId="{1EEDD618-0B7A-432A-B4E6-1121ED57B208}">
      <dsp:nvSpPr>
        <dsp:cNvPr id="0" name=""/>
        <dsp:cNvSpPr/>
      </dsp:nvSpPr>
      <dsp:spPr>
        <a:xfrm>
          <a:off x="4765868" y="4866222"/>
          <a:ext cx="5972040" cy="12145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Deployed the system locally.</a:t>
          </a:r>
          <a:endParaRPr lang="en-PH" sz="2000" kern="1200" dirty="0"/>
        </a:p>
      </dsp:txBody>
      <dsp:txXfrm>
        <a:off x="4765868" y="4866222"/>
        <a:ext cx="5972040" cy="121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079F4-0011-493A-A082-506FAC69C797}">
      <dsp:nvSpPr>
        <dsp:cNvPr id="0" name=""/>
        <dsp:cNvSpPr/>
      </dsp:nvSpPr>
      <dsp:spPr>
        <a:xfrm rot="2538069">
          <a:off x="3101779" y="4073197"/>
          <a:ext cx="1338241" cy="43769"/>
        </a:xfrm>
        <a:custGeom>
          <a:avLst/>
          <a:gdLst/>
          <a:ahLst/>
          <a:cxnLst/>
          <a:rect l="0" t="0" r="0" b="0"/>
          <a:pathLst>
            <a:path>
              <a:moveTo>
                <a:pt x="0" y="21884"/>
              </a:moveTo>
              <a:lnTo>
                <a:pt x="1338241" y="21884"/>
              </a:lnTo>
            </a:path>
          </a:pathLst>
        </a:cu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7071C-962D-43BF-AB90-C05FB8174560}">
      <dsp:nvSpPr>
        <dsp:cNvPr id="0" name=""/>
        <dsp:cNvSpPr/>
      </dsp:nvSpPr>
      <dsp:spPr>
        <a:xfrm rot="352133">
          <a:off x="3271046" y="3105416"/>
          <a:ext cx="1892533" cy="43769"/>
        </a:xfrm>
        <a:custGeom>
          <a:avLst/>
          <a:gdLst/>
          <a:ahLst/>
          <a:cxnLst/>
          <a:rect l="0" t="0" r="0" b="0"/>
          <a:pathLst>
            <a:path>
              <a:moveTo>
                <a:pt x="0" y="21884"/>
              </a:moveTo>
              <a:lnTo>
                <a:pt x="1892533" y="21884"/>
              </a:lnTo>
            </a:path>
          </a:pathLst>
        </a:cu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5BD02-2CBE-4AB8-BEB8-38F35696F577}">
      <dsp:nvSpPr>
        <dsp:cNvPr id="0" name=""/>
        <dsp:cNvSpPr/>
      </dsp:nvSpPr>
      <dsp:spPr>
        <a:xfrm rot="19992447">
          <a:off x="3174526" y="2120101"/>
          <a:ext cx="1890542" cy="43769"/>
        </a:xfrm>
        <a:custGeom>
          <a:avLst/>
          <a:gdLst/>
          <a:ahLst/>
          <a:cxnLst/>
          <a:rect l="0" t="0" r="0" b="0"/>
          <a:pathLst>
            <a:path>
              <a:moveTo>
                <a:pt x="0" y="21884"/>
              </a:moveTo>
              <a:lnTo>
                <a:pt x="1890542" y="21884"/>
              </a:lnTo>
            </a:path>
          </a:pathLst>
        </a:cu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0B322-B068-4166-885A-A9590EF37259}">
      <dsp:nvSpPr>
        <dsp:cNvPr id="0" name=""/>
        <dsp:cNvSpPr/>
      </dsp:nvSpPr>
      <dsp:spPr>
        <a:xfrm rot="17918165">
          <a:off x="2644173" y="1686817"/>
          <a:ext cx="1099933" cy="43769"/>
        </a:xfrm>
        <a:custGeom>
          <a:avLst/>
          <a:gdLst/>
          <a:ahLst/>
          <a:cxnLst/>
          <a:rect l="0" t="0" r="0" b="0"/>
          <a:pathLst>
            <a:path>
              <a:moveTo>
                <a:pt x="0" y="21884"/>
              </a:moveTo>
              <a:lnTo>
                <a:pt x="1099933" y="21884"/>
              </a:lnTo>
            </a:path>
          </a:pathLst>
        </a:custGeom>
        <a:noFill/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4C1A8-84CF-437C-B0CB-F9B8DBCF41AC}">
      <dsp:nvSpPr>
        <dsp:cNvPr id="0" name=""/>
        <dsp:cNvSpPr/>
      </dsp:nvSpPr>
      <dsp:spPr>
        <a:xfrm>
          <a:off x="1589767" y="2027015"/>
          <a:ext cx="1850621" cy="18506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516FA-7550-487C-B944-06DF835428F3}">
      <dsp:nvSpPr>
        <dsp:cNvPr id="0" name=""/>
        <dsp:cNvSpPr/>
      </dsp:nvSpPr>
      <dsp:spPr>
        <a:xfrm>
          <a:off x="3118059" y="1337"/>
          <a:ext cx="1304448" cy="13044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Owners of Food Establishments</a:t>
          </a:r>
          <a:endParaRPr lang="en-PH" sz="1000" kern="1200" dirty="0"/>
        </a:p>
      </dsp:txBody>
      <dsp:txXfrm>
        <a:off x="3309091" y="192369"/>
        <a:ext cx="922384" cy="922384"/>
      </dsp:txXfrm>
    </dsp:sp>
    <dsp:sp modelId="{4A2CC6EA-CC22-4F31-9422-198367D38AF4}">
      <dsp:nvSpPr>
        <dsp:cNvPr id="0" name=""/>
        <dsp:cNvSpPr/>
      </dsp:nvSpPr>
      <dsp:spPr>
        <a:xfrm>
          <a:off x="4893568" y="769672"/>
          <a:ext cx="1304448" cy="13044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Customers</a:t>
          </a:r>
          <a:endParaRPr lang="en-PH" sz="1000" kern="1200" dirty="0"/>
        </a:p>
      </dsp:txBody>
      <dsp:txXfrm>
        <a:off x="5084600" y="960704"/>
        <a:ext cx="922384" cy="922384"/>
      </dsp:txXfrm>
    </dsp:sp>
    <dsp:sp modelId="{A5E6C282-E9A2-4EF3-8776-B9BD9AEDED29}">
      <dsp:nvSpPr>
        <dsp:cNvPr id="0" name=""/>
        <dsp:cNvSpPr/>
      </dsp:nvSpPr>
      <dsp:spPr>
        <a:xfrm>
          <a:off x="5155201" y="2638526"/>
          <a:ext cx="1304448" cy="13044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Students of University of San Carlos – </a:t>
          </a:r>
          <a:r>
            <a:rPr lang="en-US" sz="1000" b="1" kern="1200" dirty="0" err="1" smtClean="0"/>
            <a:t>Talamban</a:t>
          </a:r>
          <a:endParaRPr lang="en-PH" sz="1000" kern="1200" dirty="0"/>
        </a:p>
      </dsp:txBody>
      <dsp:txXfrm>
        <a:off x="5346233" y="2829558"/>
        <a:ext cx="922384" cy="922384"/>
      </dsp:txXfrm>
    </dsp:sp>
    <dsp:sp modelId="{17077C95-C7C1-426F-9861-101B4900DE04}">
      <dsp:nvSpPr>
        <dsp:cNvPr id="0" name=""/>
        <dsp:cNvSpPr/>
      </dsp:nvSpPr>
      <dsp:spPr>
        <a:xfrm>
          <a:off x="4095965" y="4332159"/>
          <a:ext cx="1304448" cy="13044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Future researchers</a:t>
          </a:r>
          <a:endParaRPr lang="en-PH" sz="1000" kern="1200" dirty="0"/>
        </a:p>
      </dsp:txBody>
      <dsp:txXfrm>
        <a:off x="4286997" y="4523191"/>
        <a:ext cx="922384" cy="92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484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72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42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973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787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6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54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79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2128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8DB4A-8810-4A10-AD5C-D5E2C667F5B3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45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11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76AF-ECD1-4969-B967-BCF260909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4800" dirty="0"/>
              <a:t>“ASA TA KAON?”</a:t>
            </a:r>
            <a:br>
              <a:rPr lang="en-PH" sz="4800" dirty="0"/>
            </a:br>
            <a:r>
              <a:rPr lang="en-PH" sz="4800" dirty="0"/>
              <a:t>A FOOD ESTABLISHMENT LOCATOR MOBILE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A11F1-357A-4B2B-9F78-17383C516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963" y="3956279"/>
            <a:ext cx="9295001" cy="2098226"/>
          </a:xfrm>
        </p:spPr>
        <p:txBody>
          <a:bodyPr>
            <a:normAutofit/>
          </a:bodyPr>
          <a:lstStyle/>
          <a:p>
            <a:pPr algn="l"/>
            <a:r>
              <a:rPr lang="en-PH" sz="2000" dirty="0"/>
              <a:t>					By:</a:t>
            </a:r>
          </a:p>
          <a:p>
            <a:pPr algn="l"/>
            <a:r>
              <a:rPr lang="en-PH" sz="2000" dirty="0" err="1"/>
              <a:t>Alda</a:t>
            </a:r>
            <a:r>
              <a:rPr lang="en-PH" sz="2000" dirty="0"/>
              <a:t> Zoe Kenji P. </a:t>
            </a:r>
            <a:r>
              <a:rPr lang="en-PH" sz="2000" dirty="0" err="1"/>
              <a:t>Barral</a:t>
            </a:r>
            <a:r>
              <a:rPr lang="en-PH" sz="2000" dirty="0"/>
              <a:t>				Marnel M. Rosal</a:t>
            </a:r>
          </a:p>
          <a:p>
            <a:pPr algn="l"/>
            <a:r>
              <a:rPr lang="en-PH" sz="2000" dirty="0"/>
              <a:t> Stephanie B. </a:t>
            </a:r>
            <a:r>
              <a:rPr lang="en-PH" sz="1800" dirty="0" err="1"/>
              <a:t>Pasignasigna</a:t>
            </a:r>
            <a:r>
              <a:rPr lang="en-PH" sz="2000" dirty="0"/>
              <a:t>			</a:t>
            </a:r>
            <a:r>
              <a:rPr lang="en-PH" sz="1800" dirty="0" err="1"/>
              <a:t>Franchesca</a:t>
            </a:r>
            <a:r>
              <a:rPr lang="en-PH" sz="2000" dirty="0"/>
              <a:t> Dominic E. Valdez</a:t>
            </a:r>
          </a:p>
          <a:p>
            <a:pPr algn="l"/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32771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A39A-6FD1-4C7C-A68F-2110467A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61" y="241184"/>
            <a:ext cx="9601200" cy="1485900"/>
          </a:xfrm>
        </p:spPr>
        <p:txBody>
          <a:bodyPr>
            <a:normAutofit/>
          </a:bodyPr>
          <a:lstStyle/>
          <a:p>
            <a:r>
              <a:rPr lang="en-US" sz="3200" dirty="0"/>
              <a:t>Entity Relationship Diagram</a:t>
            </a:r>
            <a:endParaRPr lang="en-PH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7F327-FD25-4344-8773-77F820EA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24" y="780263"/>
            <a:ext cx="8846715" cy="59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6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621D-6C4B-4783-8B2B-CCC3102B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50" y="291518"/>
            <a:ext cx="9601200" cy="1485900"/>
          </a:xfrm>
        </p:spPr>
        <p:txBody>
          <a:bodyPr>
            <a:normAutofit/>
          </a:bodyPr>
          <a:lstStyle/>
          <a:p>
            <a:r>
              <a:rPr lang="en-PH" sz="3200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1145F-800C-4F41-9CF0-1EB70FA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65" y="713064"/>
            <a:ext cx="6502788" cy="60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2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9853-1AF0-4AA1-B459-8E857CDE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82" y="274740"/>
            <a:ext cx="9601200" cy="1485900"/>
          </a:xfrm>
        </p:spPr>
        <p:txBody>
          <a:bodyPr>
            <a:normAutofit/>
          </a:bodyPr>
          <a:lstStyle/>
          <a:p>
            <a:r>
              <a:rPr lang="en-PH" sz="3200" dirty="0"/>
              <a:t>Development Model</a:t>
            </a:r>
          </a:p>
        </p:txBody>
      </p:sp>
      <p:pic>
        <p:nvPicPr>
          <p:cNvPr id="4" name="Picture 3" descr="25 AGILE model for software developmentÂ ">
            <a:extLst>
              <a:ext uri="{FF2B5EF4-FFF2-40B4-BE49-F238E27FC236}">
                <a16:creationId xmlns:a16="http://schemas.microsoft.com/office/drawing/2014/main" id="{021EFE2F-1194-4DAC-BA75-AEDF7307AC9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4" r="13889"/>
          <a:stretch/>
        </p:blipFill>
        <p:spPr bwMode="auto">
          <a:xfrm>
            <a:off x="4133056" y="886802"/>
            <a:ext cx="5656896" cy="5539166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982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623D-C585-4A04-B637-1E24AD1A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38" y="299907"/>
            <a:ext cx="9601200" cy="1485900"/>
          </a:xfrm>
        </p:spPr>
        <p:txBody>
          <a:bodyPr>
            <a:normAutofit/>
          </a:bodyPr>
          <a:lstStyle/>
          <a:p>
            <a:r>
              <a:rPr lang="en-PH" sz="3200" dirty="0"/>
              <a:t>Development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00DDE-7372-4F40-A209-E344BB33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97" y="874972"/>
            <a:ext cx="7534441" cy="56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4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2AF99A-C31E-42A1-B611-A1A9AFACB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07" y="328245"/>
            <a:ext cx="8500203" cy="62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3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BE0E-0106-4912-9520-0A2059E2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79" y="165666"/>
            <a:ext cx="9601200" cy="1485900"/>
          </a:xfrm>
        </p:spPr>
        <p:txBody>
          <a:bodyPr>
            <a:normAutofit/>
          </a:bodyPr>
          <a:lstStyle/>
          <a:p>
            <a:r>
              <a:rPr lang="en-PH" sz="3200" dirty="0"/>
              <a:t>Software Development Tools</a:t>
            </a:r>
          </a:p>
        </p:txBody>
      </p:sp>
      <p:pic>
        <p:nvPicPr>
          <p:cNvPr id="1026" name="Picture 2" descr="Image result for android studi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67" y="994904"/>
            <a:ext cx="2043153" cy="204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reba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95" y="1081193"/>
            <a:ext cx="1362742" cy="18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13" y="902319"/>
            <a:ext cx="2228324" cy="222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oogle map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89" y="39632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 js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09" y="3867298"/>
            <a:ext cx="2174069" cy="24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67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05740"/>
            <a:ext cx="9601200" cy="66294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1</a:t>
            </a:r>
            <a:r>
              <a:rPr lang="en-PH" baseline="30000" dirty="0" smtClean="0"/>
              <a:t>ST</a:t>
            </a:r>
            <a:r>
              <a:rPr lang="en-PH" dirty="0" smtClean="0"/>
              <a:t> Semester 2018-2019</a:t>
            </a:r>
            <a:endParaRPr lang="en-P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868680"/>
            <a:ext cx="5737860" cy="23774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80" y="3726180"/>
            <a:ext cx="5226685" cy="28569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23465" y="3246120"/>
            <a:ext cx="9601200" cy="6629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PH" dirty="0" smtClean="0"/>
              <a:t>2</a:t>
            </a:r>
            <a:r>
              <a:rPr lang="en-PH" baseline="30000" dirty="0" smtClean="0"/>
              <a:t>nd</a:t>
            </a:r>
            <a:r>
              <a:rPr lang="en-PH" dirty="0" smtClean="0"/>
              <a:t> Semester 2018-2019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497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260" y="1428750"/>
            <a:ext cx="9601200" cy="1485900"/>
          </a:xfrm>
        </p:spPr>
        <p:txBody>
          <a:bodyPr/>
          <a:lstStyle/>
          <a:p>
            <a:r>
              <a:rPr lang="en-PH" dirty="0" smtClean="0"/>
              <a:t>Summer 2019</a:t>
            </a:r>
            <a:endParaRPr lang="en-P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41" y="2171700"/>
            <a:ext cx="7109717" cy="22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2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E58B-8807-4D69-BB44-F81A585B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46" y="274740"/>
            <a:ext cx="9601200" cy="1485900"/>
          </a:xfrm>
        </p:spPr>
        <p:txBody>
          <a:bodyPr>
            <a:normAutofit/>
          </a:bodyPr>
          <a:lstStyle/>
          <a:p>
            <a:r>
              <a:rPr lang="en-PH" sz="3200" dirty="0"/>
              <a:t>Results and Analysis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8269926"/>
              </p:ext>
            </p:extLst>
          </p:nvPr>
        </p:nvGraphicFramePr>
        <p:xfrm>
          <a:off x="2620511" y="1280160"/>
          <a:ext cx="7868035" cy="4534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968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UAT Results</a:t>
            </a:r>
            <a:endParaRPr lang="en-P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84" y="2628900"/>
            <a:ext cx="9328868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3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AB3-3608-4087-A67E-D15F77D2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05" y="247650"/>
            <a:ext cx="9601200" cy="532526"/>
          </a:xfrm>
        </p:spPr>
        <p:txBody>
          <a:bodyPr>
            <a:normAutofit/>
          </a:bodyPr>
          <a:lstStyle/>
          <a:p>
            <a:r>
              <a:rPr lang="en-PH" sz="3200" dirty="0"/>
              <a:t>Rationale of the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5F412-D563-46B6-922B-B555E6E99BD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78" y="989435"/>
            <a:ext cx="1518894" cy="1812758"/>
          </a:xfrm>
          <a:prstGeom prst="rect">
            <a:avLst/>
          </a:prstGeom>
        </p:spPr>
      </p:pic>
      <p:sp>
        <p:nvSpPr>
          <p:cNvPr id="5" name="Down Arrow 3">
            <a:extLst>
              <a:ext uri="{FF2B5EF4-FFF2-40B4-BE49-F238E27FC236}">
                <a16:creationId xmlns:a16="http://schemas.microsoft.com/office/drawing/2014/main" id="{22FC8415-8AF6-4127-B497-EF581EB4CC7A}"/>
              </a:ext>
            </a:extLst>
          </p:cNvPr>
          <p:cNvSpPr/>
          <p:nvPr/>
        </p:nvSpPr>
        <p:spPr>
          <a:xfrm>
            <a:off x="2591692" y="2885968"/>
            <a:ext cx="287866" cy="32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DBB45-8A8A-4A35-BA43-EF8078EE1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21" y="3291477"/>
            <a:ext cx="2613408" cy="1692182"/>
          </a:xfrm>
          <a:prstGeom prst="rect">
            <a:avLst/>
          </a:prstGeom>
        </p:spPr>
      </p:pic>
      <p:sp>
        <p:nvSpPr>
          <p:cNvPr id="7" name="Down Arrow 5">
            <a:extLst>
              <a:ext uri="{FF2B5EF4-FFF2-40B4-BE49-F238E27FC236}">
                <a16:creationId xmlns:a16="http://schemas.microsoft.com/office/drawing/2014/main" id="{53D1C30A-1674-4636-85E5-5BDF3AE57531}"/>
              </a:ext>
            </a:extLst>
          </p:cNvPr>
          <p:cNvSpPr/>
          <p:nvPr/>
        </p:nvSpPr>
        <p:spPr>
          <a:xfrm>
            <a:off x="2591692" y="5067434"/>
            <a:ext cx="287866" cy="32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E64ED-B0B2-4215-BC1B-A6141C35E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0" b="15926"/>
          <a:stretch/>
        </p:blipFill>
        <p:spPr>
          <a:xfrm>
            <a:off x="1161546" y="5472944"/>
            <a:ext cx="3160183" cy="949460"/>
          </a:xfrm>
          <a:prstGeom prst="rect">
            <a:avLst/>
          </a:prstGeom>
        </p:spPr>
      </p:pic>
      <p:sp>
        <p:nvSpPr>
          <p:cNvPr id="9" name="Multiply 7">
            <a:extLst>
              <a:ext uri="{FF2B5EF4-FFF2-40B4-BE49-F238E27FC236}">
                <a16:creationId xmlns:a16="http://schemas.microsoft.com/office/drawing/2014/main" id="{573604CE-384C-41BE-A7A3-55EA1BAA0B26}"/>
              </a:ext>
            </a:extLst>
          </p:cNvPr>
          <p:cNvSpPr/>
          <p:nvPr/>
        </p:nvSpPr>
        <p:spPr>
          <a:xfrm>
            <a:off x="1369654" y="5424040"/>
            <a:ext cx="2731941" cy="1045224"/>
          </a:xfrm>
          <a:prstGeom prst="mathMultiply">
            <a:avLst/>
          </a:prstGeom>
          <a:solidFill>
            <a:srgbClr val="826F61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ight Arrow Callout 8">
            <a:extLst>
              <a:ext uri="{FF2B5EF4-FFF2-40B4-BE49-F238E27FC236}">
                <a16:creationId xmlns:a16="http://schemas.microsoft.com/office/drawing/2014/main" id="{DA6E82DB-7995-4ABE-A917-BAF781A5FC36}"/>
              </a:ext>
            </a:extLst>
          </p:cNvPr>
          <p:cNvSpPr/>
          <p:nvPr/>
        </p:nvSpPr>
        <p:spPr>
          <a:xfrm>
            <a:off x="5526959" y="989435"/>
            <a:ext cx="2768600" cy="5479829"/>
          </a:xfrm>
          <a:prstGeom prst="rightArrowCallout">
            <a:avLst>
              <a:gd name="adj1" fmla="val 6651"/>
              <a:gd name="adj2" fmla="val 8180"/>
              <a:gd name="adj3" fmla="val 30199"/>
              <a:gd name="adj4" fmla="val 68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D717C4-EE50-49F2-82DF-FC770057705B}"/>
              </a:ext>
            </a:extLst>
          </p:cNvPr>
          <p:cNvGrpSpPr/>
          <p:nvPr/>
        </p:nvGrpSpPr>
        <p:grpSpPr>
          <a:xfrm>
            <a:off x="9280656" y="1096215"/>
            <a:ext cx="2570480" cy="5266267"/>
            <a:chOff x="8768927" y="614780"/>
            <a:chExt cx="2570480" cy="52662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7EA31D-DA8D-4ABC-89C5-2A1E64507AB3}"/>
                </a:ext>
              </a:extLst>
            </p:cNvPr>
            <p:cNvGrpSpPr/>
            <p:nvPr/>
          </p:nvGrpSpPr>
          <p:grpSpPr>
            <a:xfrm>
              <a:off x="8768927" y="614780"/>
              <a:ext cx="2570480" cy="5266267"/>
              <a:chOff x="7854527" y="614780"/>
              <a:chExt cx="2570480" cy="52662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5A5AB1-41BF-49FD-A03D-8AAF21FBA8D1}"/>
                  </a:ext>
                </a:extLst>
              </p:cNvPr>
              <p:cNvSpPr/>
              <p:nvPr/>
            </p:nvSpPr>
            <p:spPr>
              <a:xfrm>
                <a:off x="8763000" y="5266267"/>
                <a:ext cx="702733" cy="56557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846EB4E-F481-4F3B-B698-5791EEF3D47C}"/>
                  </a:ext>
                </a:extLst>
              </p:cNvPr>
              <p:cNvGrpSpPr/>
              <p:nvPr/>
            </p:nvGrpSpPr>
            <p:grpSpPr>
              <a:xfrm>
                <a:off x="7854527" y="614780"/>
                <a:ext cx="2570480" cy="5266267"/>
                <a:chOff x="7896860" y="674702"/>
                <a:chExt cx="2570480" cy="526626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357A52C-E48E-45DF-A1B1-17DDC0622EEA}"/>
                    </a:ext>
                  </a:extLst>
                </p:cNvPr>
                <p:cNvSpPr/>
                <p:nvPr/>
              </p:nvSpPr>
              <p:spPr>
                <a:xfrm>
                  <a:off x="7975600" y="1100667"/>
                  <a:ext cx="2413000" cy="431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E9BB5CB-0DDD-4A1C-8309-55C6A8B35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23" r="20391"/>
                <a:stretch/>
              </p:blipFill>
              <p:spPr>
                <a:xfrm>
                  <a:off x="7896860" y="674702"/>
                  <a:ext cx="2570480" cy="5266267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888F59-51EE-4E24-801B-FECC62849BC0}"/>
                </a:ext>
              </a:extLst>
            </p:cNvPr>
            <p:cNvSpPr txBox="1"/>
            <p:nvPr/>
          </p:nvSpPr>
          <p:spPr>
            <a:xfrm>
              <a:off x="9043247" y="2278417"/>
              <a:ext cx="20218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ASA TA KAON?</a:t>
              </a:r>
              <a:endParaRPr lang="en-PH" sz="40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62587A8-CC79-47CF-BC67-3A6EAE9FF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356237"/>
              </p:ext>
            </p:extLst>
          </p:nvPr>
        </p:nvGraphicFramePr>
        <p:xfrm>
          <a:off x="947955" y="184558"/>
          <a:ext cx="10737909" cy="639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0F731D-3DAD-49B8-AB75-EE228FE77BBE}"/>
              </a:ext>
            </a:extLst>
          </p:cNvPr>
          <p:cNvSpPr txBox="1"/>
          <p:nvPr/>
        </p:nvSpPr>
        <p:spPr>
          <a:xfrm>
            <a:off x="1040235" y="184558"/>
            <a:ext cx="489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/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98440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EE16-E3B5-4621-9816-79D0888C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04" y="229982"/>
            <a:ext cx="9601200" cy="622883"/>
          </a:xfrm>
        </p:spPr>
        <p:txBody>
          <a:bodyPr>
            <a:normAutofit/>
          </a:bodyPr>
          <a:lstStyle/>
          <a:p>
            <a:r>
              <a:rPr lang="en-PH" sz="3200" dirty="0"/>
              <a:t>Significance of the Study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36D97C-9223-42DE-ADB7-2AB330223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051051"/>
              </p:ext>
            </p:extLst>
          </p:nvPr>
        </p:nvGraphicFramePr>
        <p:xfrm>
          <a:off x="2353764" y="723365"/>
          <a:ext cx="8940800" cy="590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A5BD54F-8F4E-4AD4-953C-3A30441AFBF0}"/>
              </a:ext>
            </a:extLst>
          </p:cNvPr>
          <p:cNvGrpSpPr/>
          <p:nvPr/>
        </p:nvGrpSpPr>
        <p:grpSpPr>
          <a:xfrm>
            <a:off x="4034856" y="2542125"/>
            <a:ext cx="1106593" cy="2267131"/>
            <a:chOff x="8768927" y="614780"/>
            <a:chExt cx="2570480" cy="52662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2F8801-80CE-4A97-AD84-03A4ED0DFA61}"/>
                </a:ext>
              </a:extLst>
            </p:cNvPr>
            <p:cNvGrpSpPr/>
            <p:nvPr/>
          </p:nvGrpSpPr>
          <p:grpSpPr>
            <a:xfrm>
              <a:off x="8768927" y="614780"/>
              <a:ext cx="2570480" cy="5266267"/>
              <a:chOff x="7854527" y="614780"/>
              <a:chExt cx="2570480" cy="526626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CD607F-53F1-48B0-8AC6-13B539102E26}"/>
                  </a:ext>
                </a:extLst>
              </p:cNvPr>
              <p:cNvSpPr/>
              <p:nvPr/>
            </p:nvSpPr>
            <p:spPr>
              <a:xfrm>
                <a:off x="8763000" y="5266267"/>
                <a:ext cx="702733" cy="56557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72B3C42-9E64-41EF-9BAD-2F9D72E2F32A}"/>
                  </a:ext>
                </a:extLst>
              </p:cNvPr>
              <p:cNvGrpSpPr/>
              <p:nvPr/>
            </p:nvGrpSpPr>
            <p:grpSpPr>
              <a:xfrm>
                <a:off x="7854527" y="614780"/>
                <a:ext cx="2570480" cy="5266267"/>
                <a:chOff x="7896860" y="674702"/>
                <a:chExt cx="2570480" cy="5266267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E138835-4373-48AF-B00C-1D2409B1D4C3}"/>
                    </a:ext>
                  </a:extLst>
                </p:cNvPr>
                <p:cNvSpPr/>
                <p:nvPr/>
              </p:nvSpPr>
              <p:spPr>
                <a:xfrm>
                  <a:off x="7975600" y="1100667"/>
                  <a:ext cx="2413000" cy="431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A6CA2035-54FB-4383-9A87-BB78DE3936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23" r="20391"/>
                <a:stretch/>
              </p:blipFill>
              <p:spPr>
                <a:xfrm>
                  <a:off x="7896860" y="674702"/>
                  <a:ext cx="2570480" cy="5266267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6C45B8-9CFB-43D9-BF9F-24A34993B7FE}"/>
                </a:ext>
              </a:extLst>
            </p:cNvPr>
            <p:cNvSpPr txBox="1"/>
            <p:nvPr/>
          </p:nvSpPr>
          <p:spPr>
            <a:xfrm>
              <a:off x="9043247" y="2278418"/>
              <a:ext cx="2021840" cy="171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ASA </a:t>
              </a:r>
            </a:p>
            <a:p>
              <a:pPr algn="ctr"/>
              <a:r>
                <a:rPr lang="en-US" sz="1400" dirty="0">
                  <a:solidFill>
                    <a:schemeClr val="bg2">
                      <a:lumMod val="90000"/>
                      <a:lumOff val="10000"/>
                    </a:schemeClr>
                  </a:solidFill>
                </a:rPr>
                <a:t>TA KAON?</a:t>
              </a:r>
              <a:endParaRPr lang="en-PH" sz="1400" dirty="0">
                <a:solidFill>
                  <a:schemeClr val="bg2">
                    <a:lumMod val="90000"/>
                    <a:lumOff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2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10AC-F3B1-440B-BCFD-EA02FE7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82" y="199239"/>
            <a:ext cx="9601200" cy="681606"/>
          </a:xfrm>
        </p:spPr>
        <p:txBody>
          <a:bodyPr>
            <a:normAutofit/>
          </a:bodyPr>
          <a:lstStyle/>
          <a:p>
            <a:r>
              <a:rPr lang="en-US" sz="3200" dirty="0"/>
              <a:t>Scope and Limitations</a:t>
            </a:r>
            <a:endParaRPr lang="en-PH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3E8B95-82B0-4288-A6FC-B5C63A2ADAA8}"/>
              </a:ext>
            </a:extLst>
          </p:cNvPr>
          <p:cNvSpPr txBox="1"/>
          <p:nvPr/>
        </p:nvSpPr>
        <p:spPr>
          <a:xfrm>
            <a:off x="6508373" y="4167117"/>
            <a:ext cx="4143553" cy="584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Limited Area</a:t>
            </a:r>
            <a:endParaRPr lang="en-PH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3535F6-77EC-4D3F-9D66-28C54D5EED6B}"/>
              </a:ext>
            </a:extLst>
          </p:cNvPr>
          <p:cNvSpPr txBox="1"/>
          <p:nvPr/>
        </p:nvSpPr>
        <p:spPr>
          <a:xfrm>
            <a:off x="6499730" y="3136505"/>
            <a:ext cx="4143553" cy="584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Ordering</a:t>
            </a:r>
            <a:endParaRPr lang="en-PH" sz="3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FEFDD1-A0F0-4CC8-BAFF-1FA370AF56A8}"/>
              </a:ext>
            </a:extLst>
          </p:cNvPr>
          <p:cNvGrpSpPr/>
          <p:nvPr/>
        </p:nvGrpSpPr>
        <p:grpSpPr>
          <a:xfrm>
            <a:off x="1921079" y="880845"/>
            <a:ext cx="3025045" cy="5758310"/>
            <a:chOff x="628873" y="179179"/>
            <a:chExt cx="3020260" cy="61877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EC58A9A-63C0-4EFE-A4CE-4BB447B70159}"/>
                </a:ext>
              </a:extLst>
            </p:cNvPr>
            <p:cNvGrpSpPr/>
            <p:nvPr/>
          </p:nvGrpSpPr>
          <p:grpSpPr>
            <a:xfrm>
              <a:off x="628873" y="179179"/>
              <a:ext cx="3020260" cy="6187754"/>
              <a:chOff x="8768927" y="614780"/>
              <a:chExt cx="2570480" cy="526626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A397EE2-E238-4959-B364-E1F870B80691}"/>
                  </a:ext>
                </a:extLst>
              </p:cNvPr>
              <p:cNvGrpSpPr/>
              <p:nvPr/>
            </p:nvGrpSpPr>
            <p:grpSpPr>
              <a:xfrm>
                <a:off x="8768927" y="614780"/>
                <a:ext cx="2570480" cy="5266267"/>
                <a:chOff x="7854527" y="614780"/>
                <a:chExt cx="2570480" cy="5266267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FB89AF5-8544-4978-984F-7A110D6707B4}"/>
                    </a:ext>
                  </a:extLst>
                </p:cNvPr>
                <p:cNvSpPr/>
                <p:nvPr/>
              </p:nvSpPr>
              <p:spPr>
                <a:xfrm>
                  <a:off x="8763000" y="5266267"/>
                  <a:ext cx="702733" cy="56557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B814165-B297-4082-91F8-79B9D3D81736}"/>
                    </a:ext>
                  </a:extLst>
                </p:cNvPr>
                <p:cNvGrpSpPr/>
                <p:nvPr/>
              </p:nvGrpSpPr>
              <p:grpSpPr>
                <a:xfrm>
                  <a:off x="7854527" y="614780"/>
                  <a:ext cx="2570480" cy="5266267"/>
                  <a:chOff x="7896860" y="674702"/>
                  <a:chExt cx="2570480" cy="526626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4530D8BD-A27F-4EBC-834E-DEE833C2B03B}"/>
                      </a:ext>
                    </a:extLst>
                  </p:cNvPr>
                  <p:cNvSpPr/>
                  <p:nvPr/>
                </p:nvSpPr>
                <p:spPr>
                  <a:xfrm>
                    <a:off x="7975600" y="1100667"/>
                    <a:ext cx="2413000" cy="431800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pic>
                <p:nvPicPr>
                  <p:cNvPr id="32" name="Picture 31">
                    <a:extLst>
                      <a:ext uri="{FF2B5EF4-FFF2-40B4-BE49-F238E27FC236}">
                        <a16:creationId xmlns:a16="http://schemas.microsoft.com/office/drawing/2014/main" id="{B1D0C439-A203-45AF-B76D-FA2D14F9D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223" r="20391"/>
                  <a:stretch/>
                </p:blipFill>
                <p:spPr>
                  <a:xfrm>
                    <a:off x="7896860" y="674702"/>
                    <a:ext cx="2570480" cy="52662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7CF7EA-5E12-4A74-9FC7-7BBCC2E29894}"/>
                  </a:ext>
                </a:extLst>
              </p:cNvPr>
              <p:cNvSpPr txBox="1"/>
              <p:nvPr/>
            </p:nvSpPr>
            <p:spPr>
              <a:xfrm>
                <a:off x="9043247" y="1334880"/>
                <a:ext cx="2021840" cy="365921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ASA TA KAON?</a:t>
                </a:r>
                <a:endParaRPr lang="en-PH" sz="20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EE9352-DE5E-4928-9B07-A7F8B293CE9A}"/>
                  </a:ext>
                </a:extLst>
              </p:cNvPr>
              <p:cNvSpPr txBox="1"/>
              <p:nvPr/>
            </p:nvSpPr>
            <p:spPr>
              <a:xfrm>
                <a:off x="9043246" y="3398036"/>
                <a:ext cx="2021840" cy="295551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Description and Menu</a:t>
                </a:r>
                <a:endParaRPr lang="en-PH" sz="15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0B1061-7545-4992-93AC-C004EFF07131}"/>
                  </a:ext>
                </a:extLst>
              </p:cNvPr>
              <p:cNvSpPr txBox="1"/>
              <p:nvPr/>
            </p:nvSpPr>
            <p:spPr>
              <a:xfrm>
                <a:off x="9043246" y="3742021"/>
                <a:ext cx="2021840" cy="295551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Type of Food Served</a:t>
                </a:r>
                <a:endParaRPr lang="en-PH" sz="15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C1BFFF-B64F-4154-9B3A-08906D0A52E9}"/>
                  </a:ext>
                </a:extLst>
              </p:cNvPr>
              <p:cNvSpPr txBox="1"/>
              <p:nvPr/>
            </p:nvSpPr>
            <p:spPr>
              <a:xfrm>
                <a:off x="9041654" y="4105889"/>
                <a:ext cx="2021840" cy="295551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Price Range</a:t>
                </a:r>
                <a:endParaRPr lang="en-PH" sz="15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B884EC-4019-4245-B598-8EC0F041F37E}"/>
                  </a:ext>
                </a:extLst>
              </p:cNvPr>
              <p:cNvSpPr txBox="1"/>
              <p:nvPr/>
            </p:nvSpPr>
            <p:spPr>
              <a:xfrm>
                <a:off x="9067055" y="4463853"/>
                <a:ext cx="1996439" cy="295551"/>
              </a:xfrm>
              <a:prstGeom prst="rect">
                <a:avLst/>
              </a:prstGeom>
              <a:solidFill>
                <a:schemeClr val="bg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Reviews and Ratings</a:t>
                </a:r>
                <a:endParaRPr lang="en-PH" sz="15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13415E-AFD3-48FD-A4E0-57F3ADE32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50"/>
            <a:stretch/>
          </p:blipFill>
          <p:spPr>
            <a:xfrm>
              <a:off x="1199838" y="1581157"/>
              <a:ext cx="1818640" cy="172952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1BF9127-0214-4886-AD44-BB9E7D0478E4}"/>
              </a:ext>
            </a:extLst>
          </p:cNvPr>
          <p:cNvSpPr txBox="1"/>
          <p:nvPr/>
        </p:nvSpPr>
        <p:spPr>
          <a:xfrm>
            <a:off x="6495614" y="2020277"/>
            <a:ext cx="4143553" cy="584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Delivery</a:t>
            </a:r>
            <a:endParaRPr lang="en-PH" sz="3200" dirty="0"/>
          </a:p>
        </p:txBody>
      </p:sp>
      <p:sp>
        <p:nvSpPr>
          <p:cNvPr id="34" name="Multiply 28">
            <a:extLst>
              <a:ext uri="{FF2B5EF4-FFF2-40B4-BE49-F238E27FC236}">
                <a16:creationId xmlns:a16="http://schemas.microsoft.com/office/drawing/2014/main" id="{69F125CB-D93B-47E1-BF29-3A92A08E43D1}"/>
              </a:ext>
            </a:extLst>
          </p:cNvPr>
          <p:cNvSpPr/>
          <p:nvPr/>
        </p:nvSpPr>
        <p:spPr>
          <a:xfrm>
            <a:off x="5435450" y="755071"/>
            <a:ext cx="6286007" cy="5840491"/>
          </a:xfrm>
          <a:prstGeom prst="mathMultiply">
            <a:avLst/>
          </a:prstGeom>
          <a:solidFill>
            <a:srgbClr val="826F61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83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2D0-C872-47E8-A8AB-4F28B89B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95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sz="3200" dirty="0"/>
              <a:t>Summary of Related Systems</a:t>
            </a:r>
            <a:endParaRPr lang="en-PH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293A7-458E-4F2A-89E1-C156CD1573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5" y="914400"/>
            <a:ext cx="10968606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7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720B-EC9C-404F-A5D2-E41E9FD3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94" y="247650"/>
            <a:ext cx="9601200" cy="1485900"/>
          </a:xfrm>
        </p:spPr>
        <p:txBody>
          <a:bodyPr>
            <a:normAutofit/>
          </a:bodyPr>
          <a:lstStyle/>
          <a:p>
            <a:r>
              <a:rPr lang="en-US" sz="3200" dirty="0"/>
              <a:t>Summary of Technical Background</a:t>
            </a:r>
            <a:endParaRPr lang="en-PH" sz="3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61199D-5DCB-42D4-8F19-78055E2F65F1}"/>
              </a:ext>
            </a:extLst>
          </p:cNvPr>
          <p:cNvGrpSpPr/>
          <p:nvPr/>
        </p:nvGrpSpPr>
        <p:grpSpPr>
          <a:xfrm>
            <a:off x="1069309" y="1323975"/>
            <a:ext cx="3810000" cy="2105025"/>
            <a:chOff x="624840" y="872807"/>
            <a:chExt cx="3810000" cy="21050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110575-10B1-4414-A3F2-5341C4A3A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" y="872807"/>
              <a:ext cx="3810000" cy="21050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CF7C04-44B2-43C8-911A-411ECEEB8021}"/>
                </a:ext>
              </a:extLst>
            </p:cNvPr>
            <p:cNvSpPr txBox="1"/>
            <p:nvPr/>
          </p:nvSpPr>
          <p:spPr>
            <a:xfrm>
              <a:off x="955040" y="1026160"/>
              <a:ext cx="461665" cy="1686560"/>
            </a:xfrm>
            <a:prstGeom prst="rect">
              <a:avLst/>
            </a:prstGeom>
            <a:solidFill>
              <a:srgbClr val="826F6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PH" dirty="0"/>
                <a:t>USER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63229A-EBEB-4C88-88B3-1A8A38453416}"/>
                </a:ext>
              </a:extLst>
            </p:cNvPr>
            <p:cNvSpPr txBox="1"/>
            <p:nvPr/>
          </p:nvSpPr>
          <p:spPr>
            <a:xfrm>
              <a:off x="3649133" y="1026160"/>
              <a:ext cx="461665" cy="1686560"/>
            </a:xfrm>
            <a:prstGeom prst="rect">
              <a:avLst/>
            </a:prstGeom>
            <a:solidFill>
              <a:srgbClr val="826F61"/>
            </a:solidFill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PH" dirty="0"/>
                <a:t>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B0DE87-8B89-4EE9-92BA-D6C27CBEBB79}"/>
                </a:ext>
              </a:extLst>
            </p:cNvPr>
            <p:cNvSpPr/>
            <p:nvPr/>
          </p:nvSpPr>
          <p:spPr>
            <a:xfrm>
              <a:off x="624840" y="872807"/>
              <a:ext cx="3810000" cy="21050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AFE53F-8A66-4364-9F60-26F9733DC58A}"/>
              </a:ext>
            </a:extLst>
          </p:cNvPr>
          <p:cNvGrpSpPr/>
          <p:nvPr/>
        </p:nvGrpSpPr>
        <p:grpSpPr>
          <a:xfrm>
            <a:off x="5586698" y="1323975"/>
            <a:ext cx="2722880" cy="2105025"/>
            <a:chOff x="5740400" y="872807"/>
            <a:chExt cx="2722880" cy="21050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FF4D30B-3632-43D7-B3B4-D9F2057F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316" y="1062426"/>
              <a:ext cx="2301048" cy="17257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DF63F0-14AF-4B30-8804-9895E43168FA}"/>
                </a:ext>
              </a:extLst>
            </p:cNvPr>
            <p:cNvSpPr/>
            <p:nvPr/>
          </p:nvSpPr>
          <p:spPr>
            <a:xfrm>
              <a:off x="5740400" y="872807"/>
              <a:ext cx="2722880" cy="21050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CD52D1-AA0E-4DB6-865B-78325B227E6F}"/>
              </a:ext>
            </a:extLst>
          </p:cNvPr>
          <p:cNvGrpSpPr/>
          <p:nvPr/>
        </p:nvGrpSpPr>
        <p:grpSpPr>
          <a:xfrm>
            <a:off x="9016968" y="1323975"/>
            <a:ext cx="2621280" cy="2105025"/>
            <a:chOff x="8251612" y="872807"/>
            <a:chExt cx="2621280" cy="210502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BE3756D-46F1-4CAC-9187-9DB75C1DB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172" y="1062426"/>
              <a:ext cx="2296160" cy="172212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D90414-58C9-45B7-88AC-2F9CAAFCEB77}"/>
                </a:ext>
              </a:extLst>
            </p:cNvPr>
            <p:cNvSpPr/>
            <p:nvPr/>
          </p:nvSpPr>
          <p:spPr>
            <a:xfrm>
              <a:off x="8251612" y="872807"/>
              <a:ext cx="2621280" cy="21050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D9BF1FC-9667-4A6C-8143-B99E7273F661}"/>
              </a:ext>
            </a:extLst>
          </p:cNvPr>
          <p:cNvSpPr/>
          <p:nvPr/>
        </p:nvSpPr>
        <p:spPr>
          <a:xfrm>
            <a:off x="7289036" y="4040850"/>
            <a:ext cx="2621280" cy="2025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D4FC268-689D-4E27-967D-532206CAE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598" y="4459152"/>
            <a:ext cx="806406" cy="10983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614E74-BA22-4D3F-84BC-3A50429CB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963" y="4286629"/>
            <a:ext cx="2257425" cy="153352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365AA47-BA61-42C8-BF0D-49E78014357A}"/>
              </a:ext>
            </a:extLst>
          </p:cNvPr>
          <p:cNvSpPr/>
          <p:nvPr/>
        </p:nvSpPr>
        <p:spPr>
          <a:xfrm>
            <a:off x="1241110" y="3880168"/>
            <a:ext cx="1778806" cy="2185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7F89D-B4CF-4119-9779-9B0606928EBA}"/>
              </a:ext>
            </a:extLst>
          </p:cNvPr>
          <p:cNvSpPr/>
          <p:nvPr/>
        </p:nvSpPr>
        <p:spPr>
          <a:xfrm>
            <a:off x="10385390" y="4220840"/>
            <a:ext cx="1136822" cy="1575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3DF39-AA3F-4DEB-B929-C68E3AF9BCD4}"/>
              </a:ext>
            </a:extLst>
          </p:cNvPr>
          <p:cNvSpPr/>
          <p:nvPr/>
        </p:nvSpPr>
        <p:spPr>
          <a:xfrm>
            <a:off x="4093602" y="4040850"/>
            <a:ext cx="2302624" cy="2105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9D0CC0-C1A7-4480-97D3-DF15B0D5A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038" y="4158663"/>
            <a:ext cx="1504950" cy="16287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9DCB5F1-6F84-486B-801B-98500B0DA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8139" y="4340887"/>
            <a:ext cx="17335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3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4E42-0429-462D-BE25-A8BC06C7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70" y="2246155"/>
            <a:ext cx="9601200" cy="1485900"/>
          </a:xfrm>
        </p:spPr>
        <p:txBody>
          <a:bodyPr/>
          <a:lstStyle/>
          <a:p>
            <a:pPr algn="ctr"/>
            <a:r>
              <a:rPr lang="en-PH" dirty="0"/>
              <a:t>Design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163415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4146-61A3-479C-8D3B-3A8BD17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50" y="375408"/>
            <a:ext cx="7512341" cy="799051"/>
          </a:xfrm>
        </p:spPr>
        <p:txBody>
          <a:bodyPr>
            <a:normAutofit/>
          </a:bodyPr>
          <a:lstStyle/>
          <a:p>
            <a:r>
              <a:rPr lang="en-US" sz="3200" dirty="0"/>
              <a:t>Conceptual Framework</a:t>
            </a:r>
            <a:endParaRPr lang="en-PH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54ECC-754C-44BA-A8C6-8FAF764C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77" y="952618"/>
            <a:ext cx="6738759" cy="57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26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</TotalTime>
  <Words>151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Franklin Gothic Book</vt:lpstr>
      <vt:lpstr>Crop</vt:lpstr>
      <vt:lpstr>“ASA TA KAON?” A FOOD ESTABLISHMENT LOCATOR MOBILE APPLICATION</vt:lpstr>
      <vt:lpstr>Rationale of the Study</vt:lpstr>
      <vt:lpstr>PowerPoint Presentation</vt:lpstr>
      <vt:lpstr>Significance of the Study</vt:lpstr>
      <vt:lpstr>Scope and Limitations</vt:lpstr>
      <vt:lpstr>Summary of Related Systems</vt:lpstr>
      <vt:lpstr>Summary of Technical Background</vt:lpstr>
      <vt:lpstr>Design and Methodology</vt:lpstr>
      <vt:lpstr>Conceptual Framework</vt:lpstr>
      <vt:lpstr>Entity Relationship Diagram</vt:lpstr>
      <vt:lpstr>Use Case Diagram</vt:lpstr>
      <vt:lpstr>Development Model</vt:lpstr>
      <vt:lpstr>Development Approach</vt:lpstr>
      <vt:lpstr>PowerPoint Presentation</vt:lpstr>
      <vt:lpstr>Software Development Tools</vt:lpstr>
      <vt:lpstr>1ST Semester 2018-2019</vt:lpstr>
      <vt:lpstr>Summer 2019</vt:lpstr>
      <vt:lpstr>Results and Analysis</vt:lpstr>
      <vt:lpstr>UAT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“ASA TA KAON?” A FOOD ESTABLISHMENT LOCATOR MOBILE APPLICATION</dc:title>
  <dc:creator>Marnel Rosal</dc:creator>
  <cp:lastModifiedBy>elixirlesley</cp:lastModifiedBy>
  <cp:revision>9</cp:revision>
  <dcterms:created xsi:type="dcterms:W3CDTF">2019-07-09T10:40:35Z</dcterms:created>
  <dcterms:modified xsi:type="dcterms:W3CDTF">2019-07-10T15:49:53Z</dcterms:modified>
</cp:coreProperties>
</file>