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57" r:id="rId4"/>
    <p:sldId id="262" r:id="rId5"/>
    <p:sldId id="263" r:id="rId6"/>
    <p:sldId id="273" r:id="rId7"/>
    <p:sldId id="261" r:id="rId8"/>
    <p:sldId id="267" r:id="rId9"/>
    <p:sldId id="266" r:id="rId10"/>
    <p:sldId id="258" r:id="rId11"/>
    <p:sldId id="278" r:id="rId12"/>
    <p:sldId id="269" r:id="rId13"/>
    <p:sldId id="270" r:id="rId14"/>
    <p:sldId id="265" r:id="rId15"/>
    <p:sldId id="264" r:id="rId16"/>
    <p:sldId id="275" r:id="rId17"/>
    <p:sldId id="271" r:id="rId18"/>
    <p:sldId id="272" r:id="rId19"/>
    <p:sldId id="274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740A2-B4CC-7743-90F6-92DEBC972E41}" type="doc">
      <dgm:prSet loTypeId="urn:microsoft.com/office/officeart/2005/8/layout/hierarchy1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770FDD-8DD5-D741-917F-5601230FA894}">
      <dgm:prSet phldrT="[Texte]" custT="1"/>
      <dgm:spPr/>
      <dgm:t>
        <a:bodyPr anchor="t"/>
        <a:lstStyle/>
        <a:p>
          <a:pPr algn="ctr"/>
          <a:r>
            <a:rPr lang="fr-FR" sz="1800" dirty="0" smtClean="0"/>
            <a:t>Application:</a:t>
          </a:r>
        </a:p>
        <a:p>
          <a:pPr algn="l"/>
          <a:r>
            <a:rPr lang="fr-FR" sz="1400" dirty="0" smtClean="0"/>
            <a:t>- Background inputs</a:t>
          </a:r>
        </a:p>
        <a:p>
          <a:pPr algn="l"/>
          <a:r>
            <a:rPr lang="fr-FR" sz="1400" dirty="0" smtClean="0"/>
            <a:t>- Thread graphique</a:t>
          </a:r>
        </a:p>
        <a:p>
          <a:pPr algn="ctr"/>
          <a:endParaRPr lang="fr-FR" sz="1400" dirty="0"/>
        </a:p>
      </dgm:t>
    </dgm:pt>
    <dgm:pt modelId="{E0B7977F-FE9C-9042-8486-94AA1D5A1A7A}" type="parTrans" cxnId="{B253B34A-A1D2-6347-8A56-E049E7377D16}">
      <dgm:prSet/>
      <dgm:spPr/>
      <dgm:t>
        <a:bodyPr/>
        <a:lstStyle/>
        <a:p>
          <a:pPr algn="ctr"/>
          <a:endParaRPr lang="fr-FR" sz="1400"/>
        </a:p>
      </dgm:t>
    </dgm:pt>
    <dgm:pt modelId="{2C8D9AC6-5237-724C-BAEB-CB827FFEF2DF}" type="sibTrans" cxnId="{B253B34A-A1D2-6347-8A56-E049E7377D16}">
      <dgm:prSet/>
      <dgm:spPr/>
      <dgm:t>
        <a:bodyPr/>
        <a:lstStyle/>
        <a:p>
          <a:pPr algn="ctr"/>
          <a:endParaRPr lang="fr-FR" sz="1400"/>
        </a:p>
      </dgm:t>
    </dgm:pt>
    <dgm:pt modelId="{7B7407A2-4549-7449-B0C4-DE5A05402811}">
      <dgm:prSet phldrT="[Texte]" custT="1"/>
      <dgm:spPr/>
      <dgm:t>
        <a:bodyPr anchor="t"/>
        <a:lstStyle/>
        <a:p>
          <a:pPr algn="ctr"/>
          <a:r>
            <a:rPr lang="fr-FR" sz="1800" dirty="0" err="1" smtClean="0"/>
            <a:t>Demonstration</a:t>
          </a:r>
          <a:r>
            <a:rPr lang="fr-FR" sz="1800" dirty="0" smtClean="0"/>
            <a:t> Common:</a:t>
          </a:r>
        </a:p>
        <a:p>
          <a:pPr algn="l"/>
          <a:r>
            <a:rPr lang="fr-FR" sz="1400" dirty="0" smtClean="0"/>
            <a:t>- Paramètres communs à toutes les démonstrations</a:t>
          </a:r>
        </a:p>
      </dgm:t>
    </dgm:pt>
    <dgm:pt modelId="{25A13986-3A52-DA4E-8FBF-5B5FD12A6866}" type="parTrans" cxnId="{726963A2-7093-AA42-8CD3-C7A0CE1EC809}">
      <dgm:prSet/>
      <dgm:spPr/>
      <dgm:t>
        <a:bodyPr/>
        <a:lstStyle/>
        <a:p>
          <a:pPr algn="ctr"/>
          <a:endParaRPr lang="fr-FR" sz="1400"/>
        </a:p>
      </dgm:t>
    </dgm:pt>
    <dgm:pt modelId="{AB0C3FCD-4A0C-FC43-8EA7-F73612F8070B}" type="sibTrans" cxnId="{726963A2-7093-AA42-8CD3-C7A0CE1EC809}">
      <dgm:prSet/>
      <dgm:spPr/>
      <dgm:t>
        <a:bodyPr/>
        <a:lstStyle/>
        <a:p>
          <a:pPr algn="ctr"/>
          <a:endParaRPr lang="fr-FR" sz="1400"/>
        </a:p>
      </dgm:t>
    </dgm:pt>
    <dgm:pt modelId="{C0C595D6-7773-BE4C-BF26-09A12A27359F}">
      <dgm:prSet phldrT="[Texte]" custT="1"/>
      <dgm:spPr/>
      <dgm:t>
        <a:bodyPr anchor="ctr"/>
        <a:lstStyle/>
        <a:p>
          <a:pPr algn="ctr"/>
          <a:r>
            <a:rPr lang="fr-FR" sz="1800" dirty="0" smtClean="0"/>
            <a:t>Liste de </a:t>
          </a:r>
          <a:r>
            <a:rPr lang="fr-FR" sz="1800" dirty="0" err="1" smtClean="0"/>
            <a:t>Demonstrations</a:t>
          </a:r>
          <a:endParaRPr lang="fr-FR" sz="1800" dirty="0" smtClean="0"/>
        </a:p>
      </dgm:t>
    </dgm:pt>
    <dgm:pt modelId="{B91577A8-8624-AA45-B489-05A1E2D536FA}" type="parTrans" cxnId="{570DC135-4520-4941-B24A-BE8D5ED564AA}">
      <dgm:prSet/>
      <dgm:spPr/>
      <dgm:t>
        <a:bodyPr/>
        <a:lstStyle/>
        <a:p>
          <a:pPr algn="ctr"/>
          <a:endParaRPr lang="fr-FR" sz="1400"/>
        </a:p>
      </dgm:t>
    </dgm:pt>
    <dgm:pt modelId="{C56A9DBB-7C65-AD4E-82C5-32BE1D7F1110}" type="sibTrans" cxnId="{570DC135-4520-4941-B24A-BE8D5ED564AA}">
      <dgm:prSet/>
      <dgm:spPr/>
      <dgm:t>
        <a:bodyPr/>
        <a:lstStyle/>
        <a:p>
          <a:pPr algn="ctr"/>
          <a:endParaRPr lang="fr-FR" sz="1400"/>
        </a:p>
      </dgm:t>
    </dgm:pt>
    <dgm:pt modelId="{0421C936-4F5C-324A-8C46-2395987E6B9C}">
      <dgm:prSet phldrT="[Texte]" custT="1"/>
      <dgm:spPr/>
      <dgm:t>
        <a:bodyPr/>
        <a:lstStyle/>
        <a:p>
          <a:pPr algn="ctr"/>
          <a:r>
            <a:rPr lang="fr-FR" sz="1800" dirty="0" err="1" smtClean="0"/>
            <a:t>Physics</a:t>
          </a:r>
          <a:endParaRPr lang="fr-FR" sz="1800" dirty="0"/>
        </a:p>
      </dgm:t>
    </dgm:pt>
    <dgm:pt modelId="{3E768DBD-BB92-CA4B-BFB7-83A2CB506661}" type="parTrans" cxnId="{C0C04342-C08F-B742-A239-E9205C5B6D5D}">
      <dgm:prSet/>
      <dgm:spPr/>
      <dgm:t>
        <a:bodyPr/>
        <a:lstStyle/>
        <a:p>
          <a:pPr algn="ctr"/>
          <a:endParaRPr lang="fr-FR" sz="1400"/>
        </a:p>
      </dgm:t>
    </dgm:pt>
    <dgm:pt modelId="{56AF277D-E608-9F44-BF9A-DFF2336CC415}" type="sibTrans" cxnId="{C0C04342-C08F-B742-A239-E9205C5B6D5D}">
      <dgm:prSet/>
      <dgm:spPr/>
      <dgm:t>
        <a:bodyPr/>
        <a:lstStyle/>
        <a:p>
          <a:pPr algn="ctr"/>
          <a:endParaRPr lang="fr-FR" sz="1400"/>
        </a:p>
      </dgm:t>
    </dgm:pt>
    <dgm:pt modelId="{32FB5912-385C-C44D-924A-7644BEE1AF15}">
      <dgm:prSet phldrT="[Texte]" custT="1"/>
      <dgm:spPr/>
      <dgm:t>
        <a:bodyPr/>
        <a:lstStyle/>
        <a:p>
          <a:pPr algn="ctr"/>
          <a:r>
            <a:rPr lang="fr-FR" sz="1800" dirty="0" err="1" smtClean="0"/>
            <a:t>DepthMap</a:t>
          </a:r>
          <a:endParaRPr lang="fr-FR" sz="1800" dirty="0"/>
        </a:p>
      </dgm:t>
    </dgm:pt>
    <dgm:pt modelId="{D4986697-DA46-4E48-B7F7-85C3C5AE4614}" type="parTrans" cxnId="{1CB3529A-0BC5-4642-807D-21097A46B6A4}">
      <dgm:prSet/>
      <dgm:spPr/>
      <dgm:t>
        <a:bodyPr/>
        <a:lstStyle/>
        <a:p>
          <a:pPr algn="ctr"/>
          <a:endParaRPr lang="fr-FR" sz="1400"/>
        </a:p>
      </dgm:t>
    </dgm:pt>
    <dgm:pt modelId="{7221181D-09CB-E64E-B8D6-30C97C3082C9}" type="sibTrans" cxnId="{1CB3529A-0BC5-4642-807D-21097A46B6A4}">
      <dgm:prSet/>
      <dgm:spPr/>
      <dgm:t>
        <a:bodyPr/>
        <a:lstStyle/>
        <a:p>
          <a:pPr algn="ctr"/>
          <a:endParaRPr lang="fr-FR" sz="1400"/>
        </a:p>
      </dgm:t>
    </dgm:pt>
    <dgm:pt modelId="{DDF8ECB6-92DC-4049-B060-838CB3881B5A}">
      <dgm:prSet phldrT="[Texte]" custT="1"/>
      <dgm:spPr/>
      <dgm:t>
        <a:bodyPr/>
        <a:lstStyle/>
        <a:p>
          <a:pPr algn="ctr"/>
          <a:r>
            <a:rPr lang="fr-FR" sz="1800" dirty="0" err="1" smtClean="0"/>
            <a:t>SlideShow</a:t>
          </a:r>
          <a:endParaRPr lang="fr-FR" sz="1800" dirty="0"/>
        </a:p>
      </dgm:t>
    </dgm:pt>
    <dgm:pt modelId="{503B439A-5863-7A44-865A-94BFB955868C}" type="parTrans" cxnId="{B4FBBC74-EDCE-6B4A-B6EB-7429801B87F9}">
      <dgm:prSet/>
      <dgm:spPr/>
      <dgm:t>
        <a:bodyPr/>
        <a:lstStyle/>
        <a:p>
          <a:pPr algn="ctr"/>
          <a:endParaRPr lang="fr-FR" sz="1400"/>
        </a:p>
      </dgm:t>
    </dgm:pt>
    <dgm:pt modelId="{626A12ED-595D-3F40-84F1-AA8BA67F7806}" type="sibTrans" cxnId="{B4FBBC74-EDCE-6B4A-B6EB-7429801B87F9}">
      <dgm:prSet/>
      <dgm:spPr/>
      <dgm:t>
        <a:bodyPr/>
        <a:lstStyle/>
        <a:p>
          <a:pPr algn="ctr"/>
          <a:endParaRPr lang="fr-FR" sz="1400"/>
        </a:p>
      </dgm:t>
    </dgm:pt>
    <dgm:pt modelId="{E80F0642-8B98-1544-9CB7-263713075E57}">
      <dgm:prSet phldrT="[Texte]" custT="1"/>
      <dgm:spPr/>
      <dgm:t>
        <a:bodyPr/>
        <a:lstStyle/>
        <a:p>
          <a:pPr algn="ctr"/>
          <a:r>
            <a:rPr lang="fr-FR" sz="1800" dirty="0" smtClean="0"/>
            <a:t>Camera</a:t>
          </a:r>
          <a:endParaRPr lang="fr-FR" sz="1800" dirty="0"/>
        </a:p>
      </dgm:t>
    </dgm:pt>
    <dgm:pt modelId="{6C1B87DA-09D7-C44F-999D-A042C97384A1}" type="parTrans" cxnId="{363AAD8C-92C6-D447-8693-40618D87A70F}">
      <dgm:prSet/>
      <dgm:spPr/>
      <dgm:t>
        <a:bodyPr/>
        <a:lstStyle/>
        <a:p>
          <a:pPr algn="ctr"/>
          <a:endParaRPr lang="fr-FR" sz="1400"/>
        </a:p>
      </dgm:t>
    </dgm:pt>
    <dgm:pt modelId="{97BCCC88-B453-CC45-A625-92CE294B990F}" type="sibTrans" cxnId="{363AAD8C-92C6-D447-8693-40618D87A70F}">
      <dgm:prSet/>
      <dgm:spPr/>
      <dgm:t>
        <a:bodyPr/>
        <a:lstStyle/>
        <a:p>
          <a:pPr algn="ctr"/>
          <a:endParaRPr lang="fr-FR" sz="1400"/>
        </a:p>
      </dgm:t>
    </dgm:pt>
    <dgm:pt modelId="{34FF47F6-D105-4C38-99C8-844268894816}">
      <dgm:prSet phldrT="[Texte]"/>
      <dgm:spPr/>
      <dgm:t>
        <a:bodyPr anchor="t"/>
        <a:lstStyle/>
        <a:p>
          <a:r>
            <a:rPr lang="fr-FR" dirty="0" smtClean="0"/>
            <a:t>Menu:</a:t>
          </a:r>
        </a:p>
        <a:p>
          <a:r>
            <a:rPr lang="fr-FR" dirty="0" smtClean="0"/>
            <a:t>- Changement de démonstration</a:t>
          </a:r>
        </a:p>
        <a:p>
          <a:endParaRPr lang="fr-FR" dirty="0"/>
        </a:p>
      </dgm:t>
    </dgm:pt>
    <dgm:pt modelId="{F935AA5F-A3F9-4E7B-8389-940CBA20BB1F}" type="parTrans" cxnId="{0AD7AD9A-1C95-4AAC-A129-2A4511F90E94}">
      <dgm:prSet/>
      <dgm:spPr/>
      <dgm:t>
        <a:bodyPr/>
        <a:lstStyle/>
        <a:p>
          <a:endParaRPr lang="fr-CH"/>
        </a:p>
      </dgm:t>
    </dgm:pt>
    <dgm:pt modelId="{D455B6B5-4136-47B7-862B-11B30948141E}" type="sibTrans" cxnId="{0AD7AD9A-1C95-4AAC-A129-2A4511F90E94}">
      <dgm:prSet/>
      <dgm:spPr/>
      <dgm:t>
        <a:bodyPr/>
        <a:lstStyle/>
        <a:p>
          <a:endParaRPr lang="fr-CH"/>
        </a:p>
      </dgm:t>
    </dgm:pt>
    <dgm:pt modelId="{0D037DD3-8F74-0148-9FC7-0FFD53D56D88}" type="pres">
      <dgm:prSet presAssocID="{EAE740A2-B4CC-7743-90F6-92DEBC972E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E60457A3-F615-B747-A882-31898D50888D}" type="pres">
      <dgm:prSet presAssocID="{97770FDD-8DD5-D741-917F-5601230FA894}" presName="hierRoot1" presStyleCnt="0"/>
      <dgm:spPr/>
    </dgm:pt>
    <dgm:pt modelId="{39F13384-BA57-B349-8E42-B0DED826F3E6}" type="pres">
      <dgm:prSet presAssocID="{97770FDD-8DD5-D741-917F-5601230FA894}" presName="composite" presStyleCnt="0"/>
      <dgm:spPr/>
    </dgm:pt>
    <dgm:pt modelId="{E7D02756-1E7C-394B-AA96-0385F0702299}" type="pres">
      <dgm:prSet presAssocID="{97770FDD-8DD5-D741-917F-5601230FA894}" presName="background" presStyleLbl="node0" presStyleIdx="0" presStyleCnt="2"/>
      <dgm:spPr/>
    </dgm:pt>
    <dgm:pt modelId="{1BB60E7D-5DE2-7842-82C1-9B331C276D4D}" type="pres">
      <dgm:prSet presAssocID="{97770FDD-8DD5-D741-917F-5601230FA894}" presName="text" presStyleLbl="fgAcc0" presStyleIdx="0" presStyleCnt="2" custScaleY="71445" custLinFactNeighborX="6815" custLinFactNeighborY="68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E6C6D8D-0690-EB4B-8C34-AD209BA0FF7A}" type="pres">
      <dgm:prSet presAssocID="{97770FDD-8DD5-D741-917F-5601230FA894}" presName="hierChild2" presStyleCnt="0"/>
      <dgm:spPr/>
    </dgm:pt>
    <dgm:pt modelId="{03530B01-3ADB-5943-BB6E-BCE56C8A5D5C}" type="pres">
      <dgm:prSet presAssocID="{25A13986-3A52-DA4E-8FBF-5B5FD12A6866}" presName="Name10" presStyleLbl="parChTrans1D2" presStyleIdx="0" presStyleCnt="2"/>
      <dgm:spPr/>
      <dgm:t>
        <a:bodyPr/>
        <a:lstStyle/>
        <a:p>
          <a:endParaRPr lang="fr-CH"/>
        </a:p>
      </dgm:t>
    </dgm:pt>
    <dgm:pt modelId="{AE43081A-D013-FB48-8576-18C761F8BB28}" type="pres">
      <dgm:prSet presAssocID="{7B7407A2-4549-7449-B0C4-DE5A05402811}" presName="hierRoot2" presStyleCnt="0"/>
      <dgm:spPr/>
    </dgm:pt>
    <dgm:pt modelId="{2B4152E7-2173-5B4C-8DB4-B5D70AC7DA51}" type="pres">
      <dgm:prSet presAssocID="{7B7407A2-4549-7449-B0C4-DE5A05402811}" presName="composite2" presStyleCnt="0"/>
      <dgm:spPr/>
    </dgm:pt>
    <dgm:pt modelId="{C4D18BFD-B7C0-2348-9108-33C04C6A1AAB}" type="pres">
      <dgm:prSet presAssocID="{7B7407A2-4549-7449-B0C4-DE5A05402811}" presName="background2" presStyleLbl="node2" presStyleIdx="0" presStyleCnt="2"/>
      <dgm:spPr/>
    </dgm:pt>
    <dgm:pt modelId="{A369A817-AC09-604D-A7B1-E265F08F4C65}" type="pres">
      <dgm:prSet presAssocID="{7B7407A2-4549-7449-B0C4-DE5A05402811}" presName="text2" presStyleLbl="fgAcc2" presStyleIdx="0" presStyleCnt="2" custScaleY="71445" custLinFactNeighborX="6815" custLinFactNeighborY="68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6B0F31B-9260-664C-BACC-269DFF453BFA}" type="pres">
      <dgm:prSet presAssocID="{7B7407A2-4549-7449-B0C4-DE5A05402811}" presName="hierChild3" presStyleCnt="0"/>
      <dgm:spPr/>
    </dgm:pt>
    <dgm:pt modelId="{B80E8114-5E97-1B43-8771-74723753F006}" type="pres">
      <dgm:prSet presAssocID="{B91577A8-8624-AA45-B489-05A1E2D536FA}" presName="Name10" presStyleLbl="parChTrans1D2" presStyleIdx="1" presStyleCnt="2"/>
      <dgm:spPr/>
      <dgm:t>
        <a:bodyPr/>
        <a:lstStyle/>
        <a:p>
          <a:endParaRPr lang="fr-CH"/>
        </a:p>
      </dgm:t>
    </dgm:pt>
    <dgm:pt modelId="{4E0C3F93-9E18-DF48-A4F2-2BDADD50B6DA}" type="pres">
      <dgm:prSet presAssocID="{C0C595D6-7773-BE4C-BF26-09A12A27359F}" presName="hierRoot2" presStyleCnt="0"/>
      <dgm:spPr/>
    </dgm:pt>
    <dgm:pt modelId="{00F9F658-77EA-DB49-8F42-665E7D62D99A}" type="pres">
      <dgm:prSet presAssocID="{C0C595D6-7773-BE4C-BF26-09A12A27359F}" presName="composite2" presStyleCnt="0"/>
      <dgm:spPr/>
    </dgm:pt>
    <dgm:pt modelId="{4AC805D4-4A64-4348-ABA1-B3C14E1773D8}" type="pres">
      <dgm:prSet presAssocID="{C0C595D6-7773-BE4C-BF26-09A12A27359F}" presName="background2" presStyleLbl="node2" presStyleIdx="1" presStyleCnt="2"/>
      <dgm:spPr/>
    </dgm:pt>
    <dgm:pt modelId="{8200F71D-5777-874A-B96D-F8D6A602044C}" type="pres">
      <dgm:prSet presAssocID="{C0C595D6-7773-BE4C-BF26-09A12A27359F}" presName="text2" presStyleLbl="fgAcc2" presStyleIdx="1" presStyleCnt="2" custScaleY="71445" custLinFactNeighborX="6815" custLinFactNeighborY="68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439A8A9-7077-244D-833D-67FCF1E16593}" type="pres">
      <dgm:prSet presAssocID="{C0C595D6-7773-BE4C-BF26-09A12A27359F}" presName="hierChild3" presStyleCnt="0"/>
      <dgm:spPr/>
    </dgm:pt>
    <dgm:pt modelId="{D4ACEDD8-983B-874D-8CD7-498B84F3DAB0}" type="pres">
      <dgm:prSet presAssocID="{3E768DBD-BB92-CA4B-BFB7-83A2CB506661}" presName="Name17" presStyleLbl="parChTrans1D3" presStyleIdx="0" presStyleCnt="4"/>
      <dgm:spPr/>
      <dgm:t>
        <a:bodyPr/>
        <a:lstStyle/>
        <a:p>
          <a:endParaRPr lang="fr-CH"/>
        </a:p>
      </dgm:t>
    </dgm:pt>
    <dgm:pt modelId="{20220836-20E6-CF43-9CED-F55EDBC176EC}" type="pres">
      <dgm:prSet presAssocID="{0421C936-4F5C-324A-8C46-2395987E6B9C}" presName="hierRoot3" presStyleCnt="0"/>
      <dgm:spPr/>
    </dgm:pt>
    <dgm:pt modelId="{966C3DF1-920A-B843-BCE5-C29B357FC526}" type="pres">
      <dgm:prSet presAssocID="{0421C936-4F5C-324A-8C46-2395987E6B9C}" presName="composite3" presStyleCnt="0"/>
      <dgm:spPr/>
    </dgm:pt>
    <dgm:pt modelId="{6C1690CC-E5D8-6443-AF3C-DA8DBFEC7948}" type="pres">
      <dgm:prSet presAssocID="{0421C936-4F5C-324A-8C46-2395987E6B9C}" presName="background3" presStyleLbl="node3" presStyleIdx="0" presStyleCnt="4"/>
      <dgm:spPr/>
    </dgm:pt>
    <dgm:pt modelId="{31974ED6-C1B5-7C4D-9BBA-818C79979B89}" type="pres">
      <dgm:prSet presAssocID="{0421C936-4F5C-324A-8C46-2395987E6B9C}" presName="text3" presStyleLbl="fgAcc3" presStyleIdx="0" presStyleCnt="4" custScaleX="53708" custScaleY="44560" custLinFactNeighborX="6815" custLinFactNeighborY="6843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D65F176-D0D6-5548-ADD9-05B8409A9AC2}" type="pres">
      <dgm:prSet presAssocID="{0421C936-4F5C-324A-8C46-2395987E6B9C}" presName="hierChild4" presStyleCnt="0"/>
      <dgm:spPr/>
    </dgm:pt>
    <dgm:pt modelId="{3ED9825F-1B44-8A46-830E-ECDBEFB1DF0E}" type="pres">
      <dgm:prSet presAssocID="{D4986697-DA46-4E48-B7F7-85C3C5AE4614}" presName="Name17" presStyleLbl="parChTrans1D3" presStyleIdx="1" presStyleCnt="4"/>
      <dgm:spPr/>
      <dgm:t>
        <a:bodyPr/>
        <a:lstStyle/>
        <a:p>
          <a:endParaRPr lang="fr-CH"/>
        </a:p>
      </dgm:t>
    </dgm:pt>
    <dgm:pt modelId="{83C26713-8CB7-2E4B-96B1-B9C2D22EC1EA}" type="pres">
      <dgm:prSet presAssocID="{32FB5912-385C-C44D-924A-7644BEE1AF15}" presName="hierRoot3" presStyleCnt="0"/>
      <dgm:spPr/>
    </dgm:pt>
    <dgm:pt modelId="{DCB13EEB-ACFD-E24B-8B80-29BE7DAF6FA8}" type="pres">
      <dgm:prSet presAssocID="{32FB5912-385C-C44D-924A-7644BEE1AF15}" presName="composite3" presStyleCnt="0"/>
      <dgm:spPr/>
    </dgm:pt>
    <dgm:pt modelId="{607C12AE-3E1C-534C-B1C5-94E0184A4C28}" type="pres">
      <dgm:prSet presAssocID="{32FB5912-385C-C44D-924A-7644BEE1AF15}" presName="background3" presStyleLbl="node3" presStyleIdx="1" presStyleCnt="4"/>
      <dgm:spPr/>
    </dgm:pt>
    <dgm:pt modelId="{375DC85C-63AA-A841-87DA-069A6DCB6A11}" type="pres">
      <dgm:prSet presAssocID="{32FB5912-385C-C44D-924A-7644BEE1AF15}" presName="text3" presStyleLbl="fgAcc3" presStyleIdx="1" presStyleCnt="4" custScaleX="53708" custScaleY="44560" custLinFactNeighborX="6815" custLinFactNeighborY="68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09F7DB-87C5-6B40-BE46-274ADA68D56E}" type="pres">
      <dgm:prSet presAssocID="{32FB5912-385C-C44D-924A-7644BEE1AF15}" presName="hierChild4" presStyleCnt="0"/>
      <dgm:spPr/>
    </dgm:pt>
    <dgm:pt modelId="{70358768-63D3-9349-AB92-1554F764DAA0}" type="pres">
      <dgm:prSet presAssocID="{503B439A-5863-7A44-865A-94BFB955868C}" presName="Name17" presStyleLbl="parChTrans1D3" presStyleIdx="2" presStyleCnt="4"/>
      <dgm:spPr/>
      <dgm:t>
        <a:bodyPr/>
        <a:lstStyle/>
        <a:p>
          <a:endParaRPr lang="fr-CH"/>
        </a:p>
      </dgm:t>
    </dgm:pt>
    <dgm:pt modelId="{1526FE38-ECC6-0146-952C-374A4CB25063}" type="pres">
      <dgm:prSet presAssocID="{DDF8ECB6-92DC-4049-B060-838CB3881B5A}" presName="hierRoot3" presStyleCnt="0"/>
      <dgm:spPr/>
    </dgm:pt>
    <dgm:pt modelId="{D3E06F8B-6BDC-774E-B467-1A4F715919A8}" type="pres">
      <dgm:prSet presAssocID="{DDF8ECB6-92DC-4049-B060-838CB3881B5A}" presName="composite3" presStyleCnt="0"/>
      <dgm:spPr/>
    </dgm:pt>
    <dgm:pt modelId="{7FE29EFB-610D-6C42-857E-03ACA0A9B5CC}" type="pres">
      <dgm:prSet presAssocID="{DDF8ECB6-92DC-4049-B060-838CB3881B5A}" presName="background3" presStyleLbl="node3" presStyleIdx="2" presStyleCnt="4"/>
      <dgm:spPr/>
    </dgm:pt>
    <dgm:pt modelId="{D650017E-4A76-4543-A500-00843D4EDD99}" type="pres">
      <dgm:prSet presAssocID="{DDF8ECB6-92DC-4049-B060-838CB3881B5A}" presName="text3" presStyleLbl="fgAcc3" presStyleIdx="2" presStyleCnt="4" custScaleX="53708" custScaleY="44560" custLinFactNeighborX="6815" custLinFactNeighborY="68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776DA7-6E1D-1541-A5C7-AAD39FBAA0F9}" type="pres">
      <dgm:prSet presAssocID="{DDF8ECB6-92DC-4049-B060-838CB3881B5A}" presName="hierChild4" presStyleCnt="0"/>
      <dgm:spPr/>
    </dgm:pt>
    <dgm:pt modelId="{4995CE23-EC18-E64F-9C63-EA0C78D1C155}" type="pres">
      <dgm:prSet presAssocID="{6C1B87DA-09D7-C44F-999D-A042C97384A1}" presName="Name17" presStyleLbl="parChTrans1D3" presStyleIdx="3" presStyleCnt="4"/>
      <dgm:spPr/>
      <dgm:t>
        <a:bodyPr/>
        <a:lstStyle/>
        <a:p>
          <a:endParaRPr lang="fr-CH"/>
        </a:p>
      </dgm:t>
    </dgm:pt>
    <dgm:pt modelId="{6E9067BF-7A12-8E47-BB01-965B674497D0}" type="pres">
      <dgm:prSet presAssocID="{E80F0642-8B98-1544-9CB7-263713075E57}" presName="hierRoot3" presStyleCnt="0"/>
      <dgm:spPr/>
    </dgm:pt>
    <dgm:pt modelId="{76D138E3-6663-F042-8A43-5D0078198DEC}" type="pres">
      <dgm:prSet presAssocID="{E80F0642-8B98-1544-9CB7-263713075E57}" presName="composite3" presStyleCnt="0"/>
      <dgm:spPr/>
    </dgm:pt>
    <dgm:pt modelId="{21ECD832-E3C4-2B4A-8D44-E3A9947FD64B}" type="pres">
      <dgm:prSet presAssocID="{E80F0642-8B98-1544-9CB7-263713075E57}" presName="background3" presStyleLbl="node3" presStyleIdx="3" presStyleCnt="4"/>
      <dgm:spPr/>
    </dgm:pt>
    <dgm:pt modelId="{4BE9D6D7-B74D-2E47-A306-AD82DAC84512}" type="pres">
      <dgm:prSet presAssocID="{E80F0642-8B98-1544-9CB7-263713075E57}" presName="text3" presStyleLbl="fgAcc3" presStyleIdx="3" presStyleCnt="4" custScaleX="53708" custScaleY="44560" custLinFactNeighborX="6815" custLinFactNeighborY="68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E04C82-C220-794F-9E81-468B579352A5}" type="pres">
      <dgm:prSet presAssocID="{E80F0642-8B98-1544-9CB7-263713075E57}" presName="hierChild4" presStyleCnt="0"/>
      <dgm:spPr/>
    </dgm:pt>
    <dgm:pt modelId="{AFF7C402-84E3-4349-88C9-842CF147EB94}" type="pres">
      <dgm:prSet presAssocID="{34FF47F6-D105-4C38-99C8-844268894816}" presName="hierRoot1" presStyleCnt="0"/>
      <dgm:spPr/>
    </dgm:pt>
    <dgm:pt modelId="{E12D7918-47DA-4C7B-B12F-4C929A2F551F}" type="pres">
      <dgm:prSet presAssocID="{34FF47F6-D105-4C38-99C8-844268894816}" presName="composite" presStyleCnt="0"/>
      <dgm:spPr/>
    </dgm:pt>
    <dgm:pt modelId="{8CB2AB36-0ACE-4F2A-9B8B-DA905B931341}" type="pres">
      <dgm:prSet presAssocID="{34FF47F6-D105-4C38-99C8-844268894816}" presName="background" presStyleLbl="node0" presStyleIdx="1" presStyleCnt="2"/>
      <dgm:spPr/>
    </dgm:pt>
    <dgm:pt modelId="{BBBACE2F-9B4F-4C5B-9A2A-3F2CFDD9F0E6}" type="pres">
      <dgm:prSet presAssocID="{34FF47F6-D105-4C38-99C8-844268894816}" presName="text" presStyleLbl="fgAcc0" presStyleIdx="1" presStyleCnt="2" custScaleY="71445" custLinFactNeighborX="26881" custLinFactNeighborY="19483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A62A8D6-672C-43D0-8AC2-A86EEA2DFB80}" type="pres">
      <dgm:prSet presAssocID="{34FF47F6-D105-4C38-99C8-844268894816}" presName="hierChild2" presStyleCnt="0"/>
      <dgm:spPr/>
    </dgm:pt>
  </dgm:ptLst>
  <dgm:cxnLst>
    <dgm:cxn modelId="{61450BF3-C4B7-664E-AFC0-87107B11BC0E}" type="presOf" srcId="{6C1B87DA-09D7-C44F-999D-A042C97384A1}" destId="{4995CE23-EC18-E64F-9C63-EA0C78D1C155}" srcOrd="0" destOrd="0" presId="urn:microsoft.com/office/officeart/2005/8/layout/hierarchy1"/>
    <dgm:cxn modelId="{40502520-387B-CD4D-AC78-7E224EBE3EC8}" type="presOf" srcId="{D4986697-DA46-4E48-B7F7-85C3C5AE4614}" destId="{3ED9825F-1B44-8A46-830E-ECDBEFB1DF0E}" srcOrd="0" destOrd="0" presId="urn:microsoft.com/office/officeart/2005/8/layout/hierarchy1"/>
    <dgm:cxn modelId="{84760605-BA37-6A4C-8782-4349B8D2058A}" type="presOf" srcId="{7B7407A2-4549-7449-B0C4-DE5A05402811}" destId="{A369A817-AC09-604D-A7B1-E265F08F4C65}" srcOrd="0" destOrd="0" presId="urn:microsoft.com/office/officeart/2005/8/layout/hierarchy1"/>
    <dgm:cxn modelId="{9CF864E4-A740-8843-AA65-E323FD8A192E}" type="presOf" srcId="{97770FDD-8DD5-D741-917F-5601230FA894}" destId="{1BB60E7D-5DE2-7842-82C1-9B331C276D4D}" srcOrd="0" destOrd="0" presId="urn:microsoft.com/office/officeart/2005/8/layout/hierarchy1"/>
    <dgm:cxn modelId="{B66EAFE0-6A93-794F-96B8-4933AD11BF9B}" type="presOf" srcId="{E80F0642-8B98-1544-9CB7-263713075E57}" destId="{4BE9D6D7-B74D-2E47-A306-AD82DAC84512}" srcOrd="0" destOrd="0" presId="urn:microsoft.com/office/officeart/2005/8/layout/hierarchy1"/>
    <dgm:cxn modelId="{1CB3529A-0BC5-4642-807D-21097A46B6A4}" srcId="{C0C595D6-7773-BE4C-BF26-09A12A27359F}" destId="{32FB5912-385C-C44D-924A-7644BEE1AF15}" srcOrd="1" destOrd="0" parTransId="{D4986697-DA46-4E48-B7F7-85C3C5AE4614}" sibTransId="{7221181D-09CB-E64E-B8D6-30C97C3082C9}"/>
    <dgm:cxn modelId="{C0C04342-C08F-B742-A239-E9205C5B6D5D}" srcId="{C0C595D6-7773-BE4C-BF26-09A12A27359F}" destId="{0421C936-4F5C-324A-8C46-2395987E6B9C}" srcOrd="0" destOrd="0" parTransId="{3E768DBD-BB92-CA4B-BFB7-83A2CB506661}" sibTransId="{56AF277D-E608-9F44-BF9A-DFF2336CC415}"/>
    <dgm:cxn modelId="{5D469A3A-A684-422D-AF3F-2E2EAD5B329F}" type="presOf" srcId="{34FF47F6-D105-4C38-99C8-844268894816}" destId="{BBBACE2F-9B4F-4C5B-9A2A-3F2CFDD9F0E6}" srcOrd="0" destOrd="0" presId="urn:microsoft.com/office/officeart/2005/8/layout/hierarchy1"/>
    <dgm:cxn modelId="{726963A2-7093-AA42-8CD3-C7A0CE1EC809}" srcId="{97770FDD-8DD5-D741-917F-5601230FA894}" destId="{7B7407A2-4549-7449-B0C4-DE5A05402811}" srcOrd="0" destOrd="0" parTransId="{25A13986-3A52-DA4E-8FBF-5B5FD12A6866}" sibTransId="{AB0C3FCD-4A0C-FC43-8EA7-F73612F8070B}"/>
    <dgm:cxn modelId="{570DC135-4520-4941-B24A-BE8D5ED564AA}" srcId="{97770FDD-8DD5-D741-917F-5601230FA894}" destId="{C0C595D6-7773-BE4C-BF26-09A12A27359F}" srcOrd="1" destOrd="0" parTransId="{B91577A8-8624-AA45-B489-05A1E2D536FA}" sibTransId="{C56A9DBB-7C65-AD4E-82C5-32BE1D7F1110}"/>
    <dgm:cxn modelId="{0D8F3912-C0F2-044D-BC08-558E614C0783}" type="presOf" srcId="{B91577A8-8624-AA45-B489-05A1E2D536FA}" destId="{B80E8114-5E97-1B43-8771-74723753F006}" srcOrd="0" destOrd="0" presId="urn:microsoft.com/office/officeart/2005/8/layout/hierarchy1"/>
    <dgm:cxn modelId="{A902190B-AF90-3A45-9473-F50EE6355D8D}" type="presOf" srcId="{DDF8ECB6-92DC-4049-B060-838CB3881B5A}" destId="{D650017E-4A76-4543-A500-00843D4EDD99}" srcOrd="0" destOrd="0" presId="urn:microsoft.com/office/officeart/2005/8/layout/hierarchy1"/>
    <dgm:cxn modelId="{CFDF5826-0991-D54B-885A-1450CA1E7838}" type="presOf" srcId="{3E768DBD-BB92-CA4B-BFB7-83A2CB506661}" destId="{D4ACEDD8-983B-874D-8CD7-498B84F3DAB0}" srcOrd="0" destOrd="0" presId="urn:microsoft.com/office/officeart/2005/8/layout/hierarchy1"/>
    <dgm:cxn modelId="{5824222B-C71E-EA46-AB11-56B7CC1149F1}" type="presOf" srcId="{503B439A-5863-7A44-865A-94BFB955868C}" destId="{70358768-63D3-9349-AB92-1554F764DAA0}" srcOrd="0" destOrd="0" presId="urn:microsoft.com/office/officeart/2005/8/layout/hierarchy1"/>
    <dgm:cxn modelId="{C7BAFF11-897C-4C4F-A7FC-D1652519F1C5}" type="presOf" srcId="{EAE740A2-B4CC-7743-90F6-92DEBC972E41}" destId="{0D037DD3-8F74-0148-9FC7-0FFD53D56D88}" srcOrd="0" destOrd="0" presId="urn:microsoft.com/office/officeart/2005/8/layout/hierarchy1"/>
    <dgm:cxn modelId="{B253B34A-A1D2-6347-8A56-E049E7377D16}" srcId="{EAE740A2-B4CC-7743-90F6-92DEBC972E41}" destId="{97770FDD-8DD5-D741-917F-5601230FA894}" srcOrd="0" destOrd="0" parTransId="{E0B7977F-FE9C-9042-8486-94AA1D5A1A7A}" sibTransId="{2C8D9AC6-5237-724C-BAEB-CB827FFEF2DF}"/>
    <dgm:cxn modelId="{EEFC22CC-F3AE-3C47-962A-FD49872C8EE3}" type="presOf" srcId="{32FB5912-385C-C44D-924A-7644BEE1AF15}" destId="{375DC85C-63AA-A841-87DA-069A6DCB6A11}" srcOrd="0" destOrd="0" presId="urn:microsoft.com/office/officeart/2005/8/layout/hierarchy1"/>
    <dgm:cxn modelId="{363AAD8C-92C6-D447-8693-40618D87A70F}" srcId="{C0C595D6-7773-BE4C-BF26-09A12A27359F}" destId="{E80F0642-8B98-1544-9CB7-263713075E57}" srcOrd="3" destOrd="0" parTransId="{6C1B87DA-09D7-C44F-999D-A042C97384A1}" sibTransId="{97BCCC88-B453-CC45-A625-92CE294B990F}"/>
    <dgm:cxn modelId="{0F6146CA-032F-5F4A-BD12-CBAF04919945}" type="presOf" srcId="{C0C595D6-7773-BE4C-BF26-09A12A27359F}" destId="{8200F71D-5777-874A-B96D-F8D6A602044C}" srcOrd="0" destOrd="0" presId="urn:microsoft.com/office/officeart/2005/8/layout/hierarchy1"/>
    <dgm:cxn modelId="{E73D70ED-0E0F-9740-B7C2-00E58824A3FB}" type="presOf" srcId="{0421C936-4F5C-324A-8C46-2395987E6B9C}" destId="{31974ED6-C1B5-7C4D-9BBA-818C79979B89}" srcOrd="0" destOrd="0" presId="urn:microsoft.com/office/officeart/2005/8/layout/hierarchy1"/>
    <dgm:cxn modelId="{B4FBBC74-EDCE-6B4A-B6EB-7429801B87F9}" srcId="{C0C595D6-7773-BE4C-BF26-09A12A27359F}" destId="{DDF8ECB6-92DC-4049-B060-838CB3881B5A}" srcOrd="2" destOrd="0" parTransId="{503B439A-5863-7A44-865A-94BFB955868C}" sibTransId="{626A12ED-595D-3F40-84F1-AA8BA67F7806}"/>
    <dgm:cxn modelId="{0AD7AD9A-1C95-4AAC-A129-2A4511F90E94}" srcId="{EAE740A2-B4CC-7743-90F6-92DEBC972E41}" destId="{34FF47F6-D105-4C38-99C8-844268894816}" srcOrd="1" destOrd="0" parTransId="{F935AA5F-A3F9-4E7B-8389-940CBA20BB1F}" sibTransId="{D455B6B5-4136-47B7-862B-11B30948141E}"/>
    <dgm:cxn modelId="{FEA588CF-379F-B046-8604-2B4616EFA756}" type="presOf" srcId="{25A13986-3A52-DA4E-8FBF-5B5FD12A6866}" destId="{03530B01-3ADB-5943-BB6E-BCE56C8A5D5C}" srcOrd="0" destOrd="0" presId="urn:microsoft.com/office/officeart/2005/8/layout/hierarchy1"/>
    <dgm:cxn modelId="{6DE5A4A4-6AC4-FD41-8DC3-944D02B9248B}" type="presParOf" srcId="{0D037DD3-8F74-0148-9FC7-0FFD53D56D88}" destId="{E60457A3-F615-B747-A882-31898D50888D}" srcOrd="0" destOrd="0" presId="urn:microsoft.com/office/officeart/2005/8/layout/hierarchy1"/>
    <dgm:cxn modelId="{70698F48-ED0B-E94D-B6D8-54E243C0D463}" type="presParOf" srcId="{E60457A3-F615-B747-A882-31898D50888D}" destId="{39F13384-BA57-B349-8E42-B0DED826F3E6}" srcOrd="0" destOrd="0" presId="urn:microsoft.com/office/officeart/2005/8/layout/hierarchy1"/>
    <dgm:cxn modelId="{367B7409-FC4F-214C-AA51-3ADDB5681756}" type="presParOf" srcId="{39F13384-BA57-B349-8E42-B0DED826F3E6}" destId="{E7D02756-1E7C-394B-AA96-0385F0702299}" srcOrd="0" destOrd="0" presId="urn:microsoft.com/office/officeart/2005/8/layout/hierarchy1"/>
    <dgm:cxn modelId="{48D60275-1789-AB47-9788-827C8CA2CB25}" type="presParOf" srcId="{39F13384-BA57-B349-8E42-B0DED826F3E6}" destId="{1BB60E7D-5DE2-7842-82C1-9B331C276D4D}" srcOrd="1" destOrd="0" presId="urn:microsoft.com/office/officeart/2005/8/layout/hierarchy1"/>
    <dgm:cxn modelId="{FBC452D9-6386-C948-B9B1-D21AFF3C92E3}" type="presParOf" srcId="{E60457A3-F615-B747-A882-31898D50888D}" destId="{CE6C6D8D-0690-EB4B-8C34-AD209BA0FF7A}" srcOrd="1" destOrd="0" presId="urn:microsoft.com/office/officeart/2005/8/layout/hierarchy1"/>
    <dgm:cxn modelId="{26238C8B-6C38-D14A-B9DA-5E076D5343B9}" type="presParOf" srcId="{CE6C6D8D-0690-EB4B-8C34-AD209BA0FF7A}" destId="{03530B01-3ADB-5943-BB6E-BCE56C8A5D5C}" srcOrd="0" destOrd="0" presId="urn:microsoft.com/office/officeart/2005/8/layout/hierarchy1"/>
    <dgm:cxn modelId="{FCC5471A-058F-C942-9285-77954CE55367}" type="presParOf" srcId="{CE6C6D8D-0690-EB4B-8C34-AD209BA0FF7A}" destId="{AE43081A-D013-FB48-8576-18C761F8BB28}" srcOrd="1" destOrd="0" presId="urn:microsoft.com/office/officeart/2005/8/layout/hierarchy1"/>
    <dgm:cxn modelId="{23ADCB6A-A2E5-5448-A323-9ECAF469C589}" type="presParOf" srcId="{AE43081A-D013-FB48-8576-18C761F8BB28}" destId="{2B4152E7-2173-5B4C-8DB4-B5D70AC7DA51}" srcOrd="0" destOrd="0" presId="urn:microsoft.com/office/officeart/2005/8/layout/hierarchy1"/>
    <dgm:cxn modelId="{21B3BB7B-165A-C342-B214-9F9B30A8117C}" type="presParOf" srcId="{2B4152E7-2173-5B4C-8DB4-B5D70AC7DA51}" destId="{C4D18BFD-B7C0-2348-9108-33C04C6A1AAB}" srcOrd="0" destOrd="0" presId="urn:microsoft.com/office/officeart/2005/8/layout/hierarchy1"/>
    <dgm:cxn modelId="{8366417C-5ECC-2A43-B51A-9AD36766758A}" type="presParOf" srcId="{2B4152E7-2173-5B4C-8DB4-B5D70AC7DA51}" destId="{A369A817-AC09-604D-A7B1-E265F08F4C65}" srcOrd="1" destOrd="0" presId="urn:microsoft.com/office/officeart/2005/8/layout/hierarchy1"/>
    <dgm:cxn modelId="{2094C6E0-1516-E846-8875-FA2781D9DEBC}" type="presParOf" srcId="{AE43081A-D013-FB48-8576-18C761F8BB28}" destId="{56B0F31B-9260-664C-BACC-269DFF453BFA}" srcOrd="1" destOrd="0" presId="urn:microsoft.com/office/officeart/2005/8/layout/hierarchy1"/>
    <dgm:cxn modelId="{3832355A-79EF-7E48-A4A9-E535C0C0F750}" type="presParOf" srcId="{CE6C6D8D-0690-EB4B-8C34-AD209BA0FF7A}" destId="{B80E8114-5E97-1B43-8771-74723753F006}" srcOrd="2" destOrd="0" presId="urn:microsoft.com/office/officeart/2005/8/layout/hierarchy1"/>
    <dgm:cxn modelId="{05750B7A-C9B4-8B40-B77B-B842D4CE2410}" type="presParOf" srcId="{CE6C6D8D-0690-EB4B-8C34-AD209BA0FF7A}" destId="{4E0C3F93-9E18-DF48-A4F2-2BDADD50B6DA}" srcOrd="3" destOrd="0" presId="urn:microsoft.com/office/officeart/2005/8/layout/hierarchy1"/>
    <dgm:cxn modelId="{D64DB3D5-97E1-C847-9D16-34DC75D6F2F3}" type="presParOf" srcId="{4E0C3F93-9E18-DF48-A4F2-2BDADD50B6DA}" destId="{00F9F658-77EA-DB49-8F42-665E7D62D99A}" srcOrd="0" destOrd="0" presId="urn:microsoft.com/office/officeart/2005/8/layout/hierarchy1"/>
    <dgm:cxn modelId="{569D3A12-F0F4-E141-B546-70BE6A3EFBA5}" type="presParOf" srcId="{00F9F658-77EA-DB49-8F42-665E7D62D99A}" destId="{4AC805D4-4A64-4348-ABA1-B3C14E1773D8}" srcOrd="0" destOrd="0" presId="urn:microsoft.com/office/officeart/2005/8/layout/hierarchy1"/>
    <dgm:cxn modelId="{50119E76-402D-AA45-B7FE-0122FDF0FDCC}" type="presParOf" srcId="{00F9F658-77EA-DB49-8F42-665E7D62D99A}" destId="{8200F71D-5777-874A-B96D-F8D6A602044C}" srcOrd="1" destOrd="0" presId="urn:microsoft.com/office/officeart/2005/8/layout/hierarchy1"/>
    <dgm:cxn modelId="{E24FA4CA-D35C-C847-A7EF-2967210BDAB6}" type="presParOf" srcId="{4E0C3F93-9E18-DF48-A4F2-2BDADD50B6DA}" destId="{7439A8A9-7077-244D-833D-67FCF1E16593}" srcOrd="1" destOrd="0" presId="urn:microsoft.com/office/officeart/2005/8/layout/hierarchy1"/>
    <dgm:cxn modelId="{08EC92CE-AB05-CA4E-93F0-B630BA9AAC9E}" type="presParOf" srcId="{7439A8A9-7077-244D-833D-67FCF1E16593}" destId="{D4ACEDD8-983B-874D-8CD7-498B84F3DAB0}" srcOrd="0" destOrd="0" presId="urn:microsoft.com/office/officeart/2005/8/layout/hierarchy1"/>
    <dgm:cxn modelId="{05A00F58-3967-AD4C-AEE6-D6357C7AD83D}" type="presParOf" srcId="{7439A8A9-7077-244D-833D-67FCF1E16593}" destId="{20220836-20E6-CF43-9CED-F55EDBC176EC}" srcOrd="1" destOrd="0" presId="urn:microsoft.com/office/officeart/2005/8/layout/hierarchy1"/>
    <dgm:cxn modelId="{41985BA4-9D18-A64B-BACD-217081C9921E}" type="presParOf" srcId="{20220836-20E6-CF43-9CED-F55EDBC176EC}" destId="{966C3DF1-920A-B843-BCE5-C29B357FC526}" srcOrd="0" destOrd="0" presId="urn:microsoft.com/office/officeart/2005/8/layout/hierarchy1"/>
    <dgm:cxn modelId="{A3D59491-1F65-BC48-90EC-CB047E5B791F}" type="presParOf" srcId="{966C3DF1-920A-B843-BCE5-C29B357FC526}" destId="{6C1690CC-E5D8-6443-AF3C-DA8DBFEC7948}" srcOrd="0" destOrd="0" presId="urn:microsoft.com/office/officeart/2005/8/layout/hierarchy1"/>
    <dgm:cxn modelId="{7C665C9D-C627-6A4D-8AC2-1380400B880E}" type="presParOf" srcId="{966C3DF1-920A-B843-BCE5-C29B357FC526}" destId="{31974ED6-C1B5-7C4D-9BBA-818C79979B89}" srcOrd="1" destOrd="0" presId="urn:microsoft.com/office/officeart/2005/8/layout/hierarchy1"/>
    <dgm:cxn modelId="{3C55FD1A-70D1-8F43-A1B4-D1482792361F}" type="presParOf" srcId="{20220836-20E6-CF43-9CED-F55EDBC176EC}" destId="{DD65F176-D0D6-5548-ADD9-05B8409A9AC2}" srcOrd="1" destOrd="0" presId="urn:microsoft.com/office/officeart/2005/8/layout/hierarchy1"/>
    <dgm:cxn modelId="{8BD9BDF9-2B74-4F4F-88D5-3C6D3EB4A64B}" type="presParOf" srcId="{7439A8A9-7077-244D-833D-67FCF1E16593}" destId="{3ED9825F-1B44-8A46-830E-ECDBEFB1DF0E}" srcOrd="2" destOrd="0" presId="urn:microsoft.com/office/officeart/2005/8/layout/hierarchy1"/>
    <dgm:cxn modelId="{3ACC50A9-1371-104A-BFC9-20D666D6BF99}" type="presParOf" srcId="{7439A8A9-7077-244D-833D-67FCF1E16593}" destId="{83C26713-8CB7-2E4B-96B1-B9C2D22EC1EA}" srcOrd="3" destOrd="0" presId="urn:microsoft.com/office/officeart/2005/8/layout/hierarchy1"/>
    <dgm:cxn modelId="{7092DCF5-532E-C545-8081-DE63674F5F8C}" type="presParOf" srcId="{83C26713-8CB7-2E4B-96B1-B9C2D22EC1EA}" destId="{DCB13EEB-ACFD-E24B-8B80-29BE7DAF6FA8}" srcOrd="0" destOrd="0" presId="urn:microsoft.com/office/officeart/2005/8/layout/hierarchy1"/>
    <dgm:cxn modelId="{3AF70FB6-E81A-F445-A141-30124A58F407}" type="presParOf" srcId="{DCB13EEB-ACFD-E24B-8B80-29BE7DAF6FA8}" destId="{607C12AE-3E1C-534C-B1C5-94E0184A4C28}" srcOrd="0" destOrd="0" presId="urn:microsoft.com/office/officeart/2005/8/layout/hierarchy1"/>
    <dgm:cxn modelId="{0ED0CA69-5A94-6F47-A23A-6D1AB87E936B}" type="presParOf" srcId="{DCB13EEB-ACFD-E24B-8B80-29BE7DAF6FA8}" destId="{375DC85C-63AA-A841-87DA-069A6DCB6A11}" srcOrd="1" destOrd="0" presId="urn:microsoft.com/office/officeart/2005/8/layout/hierarchy1"/>
    <dgm:cxn modelId="{0C378DDB-7B82-DA44-9178-0559587FA688}" type="presParOf" srcId="{83C26713-8CB7-2E4B-96B1-B9C2D22EC1EA}" destId="{9A09F7DB-87C5-6B40-BE46-274ADA68D56E}" srcOrd="1" destOrd="0" presId="urn:microsoft.com/office/officeart/2005/8/layout/hierarchy1"/>
    <dgm:cxn modelId="{9099F0C6-A288-8640-8EE3-004CE5F0A4EC}" type="presParOf" srcId="{7439A8A9-7077-244D-833D-67FCF1E16593}" destId="{70358768-63D3-9349-AB92-1554F764DAA0}" srcOrd="4" destOrd="0" presId="urn:microsoft.com/office/officeart/2005/8/layout/hierarchy1"/>
    <dgm:cxn modelId="{C9A9A5E7-9369-1E47-A40B-C8769FBF1817}" type="presParOf" srcId="{7439A8A9-7077-244D-833D-67FCF1E16593}" destId="{1526FE38-ECC6-0146-952C-374A4CB25063}" srcOrd="5" destOrd="0" presId="urn:microsoft.com/office/officeart/2005/8/layout/hierarchy1"/>
    <dgm:cxn modelId="{E2F5B353-7277-D94F-B7E6-95B934F99EB5}" type="presParOf" srcId="{1526FE38-ECC6-0146-952C-374A4CB25063}" destId="{D3E06F8B-6BDC-774E-B467-1A4F715919A8}" srcOrd="0" destOrd="0" presId="urn:microsoft.com/office/officeart/2005/8/layout/hierarchy1"/>
    <dgm:cxn modelId="{20667B73-FADB-B245-803E-53CDA5EDCEDA}" type="presParOf" srcId="{D3E06F8B-6BDC-774E-B467-1A4F715919A8}" destId="{7FE29EFB-610D-6C42-857E-03ACA0A9B5CC}" srcOrd="0" destOrd="0" presId="urn:microsoft.com/office/officeart/2005/8/layout/hierarchy1"/>
    <dgm:cxn modelId="{EE517E33-E60F-9D43-9FE2-A9E30FDC2A7F}" type="presParOf" srcId="{D3E06F8B-6BDC-774E-B467-1A4F715919A8}" destId="{D650017E-4A76-4543-A500-00843D4EDD99}" srcOrd="1" destOrd="0" presId="urn:microsoft.com/office/officeart/2005/8/layout/hierarchy1"/>
    <dgm:cxn modelId="{BFDCA60D-55AF-DA41-94F2-7A83D282B138}" type="presParOf" srcId="{1526FE38-ECC6-0146-952C-374A4CB25063}" destId="{A0776DA7-6E1D-1541-A5C7-AAD39FBAA0F9}" srcOrd="1" destOrd="0" presId="urn:microsoft.com/office/officeart/2005/8/layout/hierarchy1"/>
    <dgm:cxn modelId="{365522F5-9820-B440-81DC-904334BBE1B2}" type="presParOf" srcId="{7439A8A9-7077-244D-833D-67FCF1E16593}" destId="{4995CE23-EC18-E64F-9C63-EA0C78D1C155}" srcOrd="6" destOrd="0" presId="urn:microsoft.com/office/officeart/2005/8/layout/hierarchy1"/>
    <dgm:cxn modelId="{602F22BC-0293-C64E-B953-517F92E74771}" type="presParOf" srcId="{7439A8A9-7077-244D-833D-67FCF1E16593}" destId="{6E9067BF-7A12-8E47-BB01-965B674497D0}" srcOrd="7" destOrd="0" presId="urn:microsoft.com/office/officeart/2005/8/layout/hierarchy1"/>
    <dgm:cxn modelId="{E0EA7891-B11C-9348-9167-AC6EDDC0654C}" type="presParOf" srcId="{6E9067BF-7A12-8E47-BB01-965B674497D0}" destId="{76D138E3-6663-F042-8A43-5D0078198DEC}" srcOrd="0" destOrd="0" presId="urn:microsoft.com/office/officeart/2005/8/layout/hierarchy1"/>
    <dgm:cxn modelId="{11AA9179-9186-D743-8ADD-A4DACCB71B40}" type="presParOf" srcId="{76D138E3-6663-F042-8A43-5D0078198DEC}" destId="{21ECD832-E3C4-2B4A-8D44-E3A9947FD64B}" srcOrd="0" destOrd="0" presId="urn:microsoft.com/office/officeart/2005/8/layout/hierarchy1"/>
    <dgm:cxn modelId="{28A1E10B-82C6-3D4B-9094-C6C4B72F3F94}" type="presParOf" srcId="{76D138E3-6663-F042-8A43-5D0078198DEC}" destId="{4BE9D6D7-B74D-2E47-A306-AD82DAC84512}" srcOrd="1" destOrd="0" presId="urn:microsoft.com/office/officeart/2005/8/layout/hierarchy1"/>
    <dgm:cxn modelId="{0CE27736-4EBB-0444-BCEE-F252687728AD}" type="presParOf" srcId="{6E9067BF-7A12-8E47-BB01-965B674497D0}" destId="{E2E04C82-C220-794F-9E81-468B579352A5}" srcOrd="1" destOrd="0" presId="urn:microsoft.com/office/officeart/2005/8/layout/hierarchy1"/>
    <dgm:cxn modelId="{35FAFA33-5A0C-4822-A731-F89B7C8FC3E1}" type="presParOf" srcId="{0D037DD3-8F74-0148-9FC7-0FFD53D56D88}" destId="{AFF7C402-84E3-4349-88C9-842CF147EB94}" srcOrd="1" destOrd="0" presId="urn:microsoft.com/office/officeart/2005/8/layout/hierarchy1"/>
    <dgm:cxn modelId="{8342BCC4-6AA2-43B3-82B7-6D8F5FB75954}" type="presParOf" srcId="{AFF7C402-84E3-4349-88C9-842CF147EB94}" destId="{E12D7918-47DA-4C7B-B12F-4C929A2F551F}" srcOrd="0" destOrd="0" presId="urn:microsoft.com/office/officeart/2005/8/layout/hierarchy1"/>
    <dgm:cxn modelId="{48F9673C-3393-404A-A716-B6CE861980B5}" type="presParOf" srcId="{E12D7918-47DA-4C7B-B12F-4C929A2F551F}" destId="{8CB2AB36-0ACE-4F2A-9B8B-DA905B931341}" srcOrd="0" destOrd="0" presId="urn:microsoft.com/office/officeart/2005/8/layout/hierarchy1"/>
    <dgm:cxn modelId="{A6B01F0C-63F1-476C-94F6-A80F20308054}" type="presParOf" srcId="{E12D7918-47DA-4C7B-B12F-4C929A2F551F}" destId="{BBBACE2F-9B4F-4C5B-9A2A-3F2CFDD9F0E6}" srcOrd="1" destOrd="0" presId="urn:microsoft.com/office/officeart/2005/8/layout/hierarchy1"/>
    <dgm:cxn modelId="{82BB0262-7E4F-4B3E-8ADA-190912FF0438}" type="presParOf" srcId="{AFF7C402-84E3-4349-88C9-842CF147EB94}" destId="{2A62A8D6-672C-43D0-8AC2-A86EEA2DFB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5CE23-EC18-E64F-9C63-EA0C78D1C155}">
      <dsp:nvSpPr>
        <dsp:cNvPr id="0" name=""/>
        <dsp:cNvSpPr/>
      </dsp:nvSpPr>
      <dsp:spPr>
        <a:xfrm>
          <a:off x="4822976" y="2947681"/>
          <a:ext cx="2703165" cy="587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066"/>
              </a:lnTo>
              <a:lnTo>
                <a:pt x="2703165" y="368066"/>
              </a:lnTo>
              <a:lnTo>
                <a:pt x="2703165" y="587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58768-63D3-9349-AB92-1554F764DAA0}">
      <dsp:nvSpPr>
        <dsp:cNvPr id="0" name=""/>
        <dsp:cNvSpPr/>
      </dsp:nvSpPr>
      <dsp:spPr>
        <a:xfrm>
          <a:off x="4822976" y="2947681"/>
          <a:ext cx="901055" cy="587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066"/>
              </a:lnTo>
              <a:lnTo>
                <a:pt x="901055" y="368066"/>
              </a:lnTo>
              <a:lnTo>
                <a:pt x="901055" y="587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9825F-1B44-8A46-830E-ECDBEFB1DF0E}">
      <dsp:nvSpPr>
        <dsp:cNvPr id="0" name=""/>
        <dsp:cNvSpPr/>
      </dsp:nvSpPr>
      <dsp:spPr>
        <a:xfrm>
          <a:off x="3921921" y="2947681"/>
          <a:ext cx="901055" cy="587933"/>
        </a:xfrm>
        <a:custGeom>
          <a:avLst/>
          <a:gdLst/>
          <a:ahLst/>
          <a:cxnLst/>
          <a:rect l="0" t="0" r="0" b="0"/>
          <a:pathLst>
            <a:path>
              <a:moveTo>
                <a:pt x="901055" y="0"/>
              </a:moveTo>
              <a:lnTo>
                <a:pt x="901055" y="368066"/>
              </a:lnTo>
              <a:lnTo>
                <a:pt x="0" y="368066"/>
              </a:lnTo>
              <a:lnTo>
                <a:pt x="0" y="587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CEDD8-983B-874D-8CD7-498B84F3DAB0}">
      <dsp:nvSpPr>
        <dsp:cNvPr id="0" name=""/>
        <dsp:cNvSpPr/>
      </dsp:nvSpPr>
      <dsp:spPr>
        <a:xfrm>
          <a:off x="2119810" y="2947681"/>
          <a:ext cx="2703165" cy="587933"/>
        </a:xfrm>
        <a:custGeom>
          <a:avLst/>
          <a:gdLst/>
          <a:ahLst/>
          <a:cxnLst/>
          <a:rect l="0" t="0" r="0" b="0"/>
          <a:pathLst>
            <a:path>
              <a:moveTo>
                <a:pt x="2703165" y="0"/>
              </a:moveTo>
              <a:lnTo>
                <a:pt x="2703165" y="368066"/>
              </a:lnTo>
              <a:lnTo>
                <a:pt x="0" y="368066"/>
              </a:lnTo>
              <a:lnTo>
                <a:pt x="0" y="587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8114-5E97-1B43-8771-74723753F006}">
      <dsp:nvSpPr>
        <dsp:cNvPr id="0" name=""/>
        <dsp:cNvSpPr/>
      </dsp:nvSpPr>
      <dsp:spPr>
        <a:xfrm>
          <a:off x="3372579" y="1180681"/>
          <a:ext cx="1450397" cy="690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90"/>
              </a:lnTo>
              <a:lnTo>
                <a:pt x="1450397" y="470390"/>
              </a:lnTo>
              <a:lnTo>
                <a:pt x="1450397" y="69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0B01-3ADB-5943-BB6E-BCE56C8A5D5C}">
      <dsp:nvSpPr>
        <dsp:cNvPr id="0" name=""/>
        <dsp:cNvSpPr/>
      </dsp:nvSpPr>
      <dsp:spPr>
        <a:xfrm>
          <a:off x="1922182" y="1180681"/>
          <a:ext cx="1450397" cy="690257"/>
        </a:xfrm>
        <a:custGeom>
          <a:avLst/>
          <a:gdLst/>
          <a:ahLst/>
          <a:cxnLst/>
          <a:rect l="0" t="0" r="0" b="0"/>
          <a:pathLst>
            <a:path>
              <a:moveTo>
                <a:pt x="1450397" y="0"/>
              </a:moveTo>
              <a:lnTo>
                <a:pt x="1450397" y="470390"/>
              </a:lnTo>
              <a:lnTo>
                <a:pt x="0" y="470390"/>
              </a:lnTo>
              <a:lnTo>
                <a:pt x="0" y="69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02756-1E7C-394B-AA96-0385F0702299}">
      <dsp:nvSpPr>
        <dsp:cNvPr id="0" name=""/>
        <dsp:cNvSpPr/>
      </dsp:nvSpPr>
      <dsp:spPr>
        <a:xfrm>
          <a:off x="2185890" y="103937"/>
          <a:ext cx="2373376" cy="107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60E7D-5DE2-7842-82C1-9B331C276D4D}">
      <dsp:nvSpPr>
        <dsp:cNvPr id="0" name=""/>
        <dsp:cNvSpPr/>
      </dsp:nvSpPr>
      <dsp:spPr>
        <a:xfrm>
          <a:off x="2449599" y="354460"/>
          <a:ext cx="2373376" cy="107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Application: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- Background inputs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- Thread graphique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/>
        </a:p>
      </dsp:txBody>
      <dsp:txXfrm>
        <a:off x="2481136" y="385997"/>
        <a:ext cx="2310302" cy="1013669"/>
      </dsp:txXfrm>
    </dsp:sp>
    <dsp:sp modelId="{C4D18BFD-B7C0-2348-9108-33C04C6A1AAB}">
      <dsp:nvSpPr>
        <dsp:cNvPr id="0" name=""/>
        <dsp:cNvSpPr/>
      </dsp:nvSpPr>
      <dsp:spPr>
        <a:xfrm>
          <a:off x="735493" y="1870938"/>
          <a:ext cx="2373376" cy="107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9A817-AC09-604D-A7B1-E265F08F4C65}">
      <dsp:nvSpPr>
        <dsp:cNvPr id="0" name=""/>
        <dsp:cNvSpPr/>
      </dsp:nvSpPr>
      <dsp:spPr>
        <a:xfrm>
          <a:off x="999202" y="2121461"/>
          <a:ext cx="2373376" cy="107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Demonstration</a:t>
          </a:r>
          <a:r>
            <a:rPr lang="fr-FR" sz="1800" kern="1200" dirty="0" smtClean="0"/>
            <a:t> Common: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- Paramètres communs à toutes les démonstrations</a:t>
          </a:r>
        </a:p>
      </dsp:txBody>
      <dsp:txXfrm>
        <a:off x="1030739" y="2152998"/>
        <a:ext cx="2310302" cy="1013669"/>
      </dsp:txXfrm>
    </dsp:sp>
    <dsp:sp modelId="{4AC805D4-4A64-4348-ABA1-B3C14E1773D8}">
      <dsp:nvSpPr>
        <dsp:cNvPr id="0" name=""/>
        <dsp:cNvSpPr/>
      </dsp:nvSpPr>
      <dsp:spPr>
        <a:xfrm>
          <a:off x="3636288" y="1870938"/>
          <a:ext cx="2373376" cy="107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0F71D-5777-874A-B96D-F8D6A602044C}">
      <dsp:nvSpPr>
        <dsp:cNvPr id="0" name=""/>
        <dsp:cNvSpPr/>
      </dsp:nvSpPr>
      <dsp:spPr>
        <a:xfrm>
          <a:off x="3899996" y="2121461"/>
          <a:ext cx="2373376" cy="107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Liste de </a:t>
          </a:r>
          <a:r>
            <a:rPr lang="fr-FR" sz="1800" kern="1200" dirty="0" err="1" smtClean="0"/>
            <a:t>Demonstrations</a:t>
          </a:r>
          <a:endParaRPr lang="fr-FR" sz="1800" kern="1200" dirty="0" smtClean="0"/>
        </a:p>
      </dsp:txBody>
      <dsp:txXfrm>
        <a:off x="3931533" y="2152998"/>
        <a:ext cx="2310302" cy="1013669"/>
      </dsp:txXfrm>
    </dsp:sp>
    <dsp:sp modelId="{6C1690CC-E5D8-6443-AF3C-DA8DBFEC7948}">
      <dsp:nvSpPr>
        <dsp:cNvPr id="0" name=""/>
        <dsp:cNvSpPr/>
      </dsp:nvSpPr>
      <dsp:spPr>
        <a:xfrm>
          <a:off x="1482464" y="3535615"/>
          <a:ext cx="1274693" cy="67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4ED6-C1B5-7C4D-9BBA-818C79979B89}">
      <dsp:nvSpPr>
        <dsp:cNvPr id="0" name=""/>
        <dsp:cNvSpPr/>
      </dsp:nvSpPr>
      <dsp:spPr>
        <a:xfrm>
          <a:off x="1746172" y="3786138"/>
          <a:ext cx="1274693" cy="671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Physics</a:t>
          </a:r>
          <a:endParaRPr lang="fr-FR" sz="1800" kern="1200" dirty="0"/>
        </a:p>
      </dsp:txBody>
      <dsp:txXfrm>
        <a:off x="1765841" y="3805807"/>
        <a:ext cx="1235355" cy="632223"/>
      </dsp:txXfrm>
    </dsp:sp>
    <dsp:sp modelId="{607C12AE-3E1C-534C-B1C5-94E0184A4C28}">
      <dsp:nvSpPr>
        <dsp:cNvPr id="0" name=""/>
        <dsp:cNvSpPr/>
      </dsp:nvSpPr>
      <dsp:spPr>
        <a:xfrm>
          <a:off x="3284574" y="3535615"/>
          <a:ext cx="1274693" cy="67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DC85C-63AA-A841-87DA-069A6DCB6A11}">
      <dsp:nvSpPr>
        <dsp:cNvPr id="0" name=""/>
        <dsp:cNvSpPr/>
      </dsp:nvSpPr>
      <dsp:spPr>
        <a:xfrm>
          <a:off x="3548283" y="3786138"/>
          <a:ext cx="1274693" cy="671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DepthMap</a:t>
          </a:r>
          <a:endParaRPr lang="fr-FR" sz="1800" kern="1200" dirty="0"/>
        </a:p>
      </dsp:txBody>
      <dsp:txXfrm>
        <a:off x="3567952" y="3805807"/>
        <a:ext cx="1235355" cy="632223"/>
      </dsp:txXfrm>
    </dsp:sp>
    <dsp:sp modelId="{7FE29EFB-610D-6C42-857E-03ACA0A9B5CC}">
      <dsp:nvSpPr>
        <dsp:cNvPr id="0" name=""/>
        <dsp:cNvSpPr/>
      </dsp:nvSpPr>
      <dsp:spPr>
        <a:xfrm>
          <a:off x="5086685" y="3535615"/>
          <a:ext cx="1274693" cy="67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0017E-4A76-4543-A500-00843D4EDD99}">
      <dsp:nvSpPr>
        <dsp:cNvPr id="0" name=""/>
        <dsp:cNvSpPr/>
      </dsp:nvSpPr>
      <dsp:spPr>
        <a:xfrm>
          <a:off x="5350393" y="3786138"/>
          <a:ext cx="1274693" cy="671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SlideShow</a:t>
          </a:r>
          <a:endParaRPr lang="fr-FR" sz="1800" kern="1200" dirty="0"/>
        </a:p>
      </dsp:txBody>
      <dsp:txXfrm>
        <a:off x="5370062" y="3805807"/>
        <a:ext cx="1235355" cy="632223"/>
      </dsp:txXfrm>
    </dsp:sp>
    <dsp:sp modelId="{21ECD832-E3C4-2B4A-8D44-E3A9947FD64B}">
      <dsp:nvSpPr>
        <dsp:cNvPr id="0" name=""/>
        <dsp:cNvSpPr/>
      </dsp:nvSpPr>
      <dsp:spPr>
        <a:xfrm>
          <a:off x="6888795" y="3535615"/>
          <a:ext cx="1274693" cy="67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9D6D7-B74D-2E47-A306-AD82DAC84512}">
      <dsp:nvSpPr>
        <dsp:cNvPr id="0" name=""/>
        <dsp:cNvSpPr/>
      </dsp:nvSpPr>
      <dsp:spPr>
        <a:xfrm>
          <a:off x="7152504" y="3786138"/>
          <a:ext cx="1274693" cy="671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Camera</a:t>
          </a:r>
          <a:endParaRPr lang="fr-FR" sz="1800" kern="1200" dirty="0"/>
        </a:p>
      </dsp:txBody>
      <dsp:txXfrm>
        <a:off x="7172173" y="3805807"/>
        <a:ext cx="1235355" cy="632223"/>
      </dsp:txXfrm>
    </dsp:sp>
    <dsp:sp modelId="{8CB2AB36-0ACE-4F2A-9B8B-DA905B931341}">
      <dsp:nvSpPr>
        <dsp:cNvPr id="0" name=""/>
        <dsp:cNvSpPr/>
      </dsp:nvSpPr>
      <dsp:spPr>
        <a:xfrm>
          <a:off x="5562926" y="294434"/>
          <a:ext cx="2373376" cy="107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ACE2F-9B4F-4C5B-9A2A-3F2CFDD9F0E6}">
      <dsp:nvSpPr>
        <dsp:cNvPr id="0" name=""/>
        <dsp:cNvSpPr/>
      </dsp:nvSpPr>
      <dsp:spPr>
        <a:xfrm>
          <a:off x="5826635" y="544957"/>
          <a:ext cx="2373376" cy="107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Menu: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- Changement de démonstration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 dirty="0"/>
        </a:p>
      </dsp:txBody>
      <dsp:txXfrm>
        <a:off x="5858172" y="576494"/>
        <a:ext cx="2310302" cy="101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DFB9-F135-E543-BBE1-CEE18E88DB31}" type="datetimeFigureOut">
              <a:rPr lang="fr-FR" smtClean="0"/>
              <a:t>05.06.12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C4A6E-9850-024A-A08D-B4C3FBBD1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33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D496E-7CEB-4444-BC13-9DF2B7078D7F}" type="datetimeFigureOut">
              <a:rPr lang="fr-FR" smtClean="0"/>
              <a:t>05.06.12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AE82C-7F65-0448-AA5B-49D50C81E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97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E82C-7F65-0448-AA5B-49D50C81E09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23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AE82C-7F65-0448-AA5B-49D50C81E09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71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" y="5545933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6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1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4FA4-EB8A-BC41-8492-065EEF8D3383}" type="datetime4">
              <a:rPr lang="fr-CH" smtClean="0"/>
              <a:t>juin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6702-7780-164C-861C-F28ABDDC94FF}" type="datetime4">
              <a:rPr lang="fr-CH" smtClean="0"/>
              <a:t>juin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F33C-DE97-8B4F-9F4A-018EDE33F355}" type="datetime4">
              <a:rPr lang="fr-CH" smtClean="0"/>
              <a:t>juin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D5E9-7A47-804F-A001-50D8F0CBD018}" type="datetime4">
              <a:rPr lang="fr-CH" smtClean="0"/>
              <a:t>juin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" y="5545933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8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1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1501-F01E-ED48-B8BF-419809D429B9}" type="datetime4">
              <a:rPr lang="fr-CH" smtClean="0"/>
              <a:t>juin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65E8-3DE3-6641-806F-89A89B153D03}" type="datetime4">
              <a:rPr lang="fr-CH" smtClean="0"/>
              <a:t>juin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77B8-F67E-2545-8309-92C35DED6CB7}" type="datetime4">
              <a:rPr lang="fr-CH" smtClean="0"/>
              <a:t>juin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" y="5010153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8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" y="4973411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5F04-B3E9-D74F-A319-A39746F77391}" type="datetime4">
              <a:rPr lang="fr-CH" smtClean="0"/>
              <a:t>juin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8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E272-5988-CE4D-B734-10CB8F6562E6}" type="datetime4">
              <a:rPr lang="fr-CH" smtClean="0"/>
              <a:t>juin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" y="5010153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8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" y="4973411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5C45-D32C-F649-9318-CCF40359B0ED}" type="datetime4">
              <a:rPr lang="fr-CH" smtClean="0"/>
              <a:t>juin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2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35C2-8613-0D44-BFFD-905FF81F730D}" type="datetime4">
              <a:rPr lang="fr-CH" smtClean="0"/>
              <a:t>juin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8" y="1524000"/>
            <a:ext cx="3381375" cy="32956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9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6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48E3FCB-EBBF-2A4B-8840-BDC7F16BBE78}" type="datetime4">
              <a:rPr lang="fr-CH" smtClean="0"/>
              <a:t>juin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6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73414" y="1676400"/>
            <a:ext cx="7284785" cy="15240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/>
          <a:p>
            <a:pPr algn="just"/>
            <a:r>
              <a:rPr lang="fr-FR" b="1" dirty="0" err="1">
                <a:effectLst/>
              </a:rPr>
              <a:t>Human</a:t>
            </a:r>
            <a:r>
              <a:rPr lang="fr-FR" b="1" dirty="0">
                <a:effectLst/>
              </a:rPr>
              <a:t> Computer Interaction </a:t>
            </a:r>
            <a:r>
              <a:rPr lang="fr-FR" b="1" dirty="0" err="1">
                <a:effectLst/>
              </a:rPr>
              <a:t>using</a:t>
            </a:r>
            <a:r>
              <a:rPr lang="fr-FR" b="1" dirty="0">
                <a:effectLst/>
              </a:rPr>
              <a:t> </a:t>
            </a:r>
            <a:r>
              <a:rPr lang="fr-FR" b="1" dirty="0" err="1">
                <a:effectLst/>
              </a:rPr>
              <a:t>Kinect</a:t>
            </a:r>
            <a:r>
              <a:rPr lang="fr-FR" b="1" dirty="0">
                <a:effectLst/>
              </a:rPr>
              <a:t> </a:t>
            </a:r>
            <a:r>
              <a:rPr lang="fr-FR" b="1" dirty="0" err="1">
                <a:effectLst/>
              </a:rPr>
              <a:t>Technology</a:t>
            </a:r>
            <a:r>
              <a:rPr lang="fr-FR" b="1" dirty="0">
                <a:effectLst/>
              </a:rPr>
              <a:t> </a:t>
            </a:r>
            <a:r>
              <a:rPr lang="fr-FR" b="1" dirty="0" smtClean="0">
                <a:effectLst/>
              </a:rPr>
              <a:t>:</a:t>
            </a:r>
            <a:endParaRPr lang="fr-FR" b="1" dirty="0">
              <a:effectLst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63316" y="3203576"/>
            <a:ext cx="6994884" cy="1825625"/>
          </a:xfrm>
        </p:spPr>
        <p:txBody>
          <a:bodyPr>
            <a:normAutofit/>
          </a:bodyPr>
          <a:lstStyle/>
          <a:p>
            <a:pPr algn="just"/>
            <a:r>
              <a:rPr lang="fr-FR" sz="2800" dirty="0" err="1"/>
              <a:t>Interact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virtual</a:t>
            </a:r>
            <a:r>
              <a:rPr lang="fr-FR" sz="2800" dirty="0"/>
              <a:t> </a:t>
            </a:r>
            <a:r>
              <a:rPr lang="fr-FR" sz="2800" dirty="0" err="1"/>
              <a:t>elements</a:t>
            </a:r>
            <a:r>
              <a:rPr lang="fr-FR" sz="2800" dirty="0"/>
              <a:t> in a reality </a:t>
            </a:r>
            <a:r>
              <a:rPr lang="fr-FR" sz="2800" dirty="0" err="1"/>
              <a:t>augmented</a:t>
            </a:r>
            <a:r>
              <a:rPr lang="fr-FR" sz="2800" dirty="0"/>
              <a:t> </a:t>
            </a:r>
            <a:r>
              <a:rPr lang="fr-FR" sz="2800" dirty="0" err="1" smtClean="0"/>
              <a:t>environment</a:t>
            </a:r>
            <a:endParaRPr lang="fr-FR" sz="28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/>
          <a:p>
            <a:r>
              <a:rPr lang="fr-FR" b="1" dirty="0" smtClean="0"/>
              <a:t>JBOX2d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r>
              <a:rPr lang="fr-FR" dirty="0" smtClean="0"/>
              <a:t>Une librairie de simulation physique par </a:t>
            </a:r>
            <a:r>
              <a:rPr lang="fr-FR" dirty="0" err="1" smtClean="0"/>
              <a:t>Errin</a:t>
            </a:r>
            <a:r>
              <a:rPr lang="fr-FR" dirty="0" smtClean="0"/>
              <a:t> </a:t>
            </a:r>
            <a:r>
              <a:rPr lang="fr-FR" dirty="0" err="1" smtClean="0"/>
              <a:t>Catto</a:t>
            </a:r>
            <a:endParaRPr lang="fr-FR" dirty="0" smtClean="0"/>
          </a:p>
          <a:p>
            <a:endParaRPr lang="fr-FR" dirty="0"/>
          </a:p>
          <a:p>
            <a:r>
              <a:rPr lang="fr-FR" sz="2200" b="1" dirty="0" smtClean="0">
                <a:solidFill>
                  <a:schemeClr val="tx2"/>
                </a:solidFill>
              </a:rPr>
              <a:t> pros:</a:t>
            </a:r>
          </a:p>
          <a:p>
            <a:r>
              <a:rPr lang="fr-FR" dirty="0" smtClean="0"/>
              <a:t>Comportement très naturel de la physique</a:t>
            </a:r>
          </a:p>
          <a:p>
            <a:r>
              <a:rPr lang="fr-FR" dirty="0" smtClean="0"/>
              <a:t>Sans doute le meilleur moteur physique open-source</a:t>
            </a:r>
          </a:p>
          <a:p>
            <a:endParaRPr lang="fr-FR" dirty="0" smtClean="0"/>
          </a:p>
          <a:p>
            <a:r>
              <a:rPr lang="fr-FR" sz="2200" b="1" dirty="0" smtClean="0">
                <a:solidFill>
                  <a:schemeClr val="tx2"/>
                </a:solidFill>
              </a:rPr>
              <a:t> cons:</a:t>
            </a:r>
          </a:p>
          <a:p>
            <a:r>
              <a:rPr lang="fr-FR" dirty="0" smtClean="0"/>
              <a:t>Ne gère que les formes convexes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1079502"/>
            <a:ext cx="3886200" cy="396874"/>
          </a:xfrm>
        </p:spPr>
        <p:txBody>
          <a:bodyPr/>
          <a:lstStyle/>
          <a:p>
            <a:r>
              <a:rPr lang="fr-CH" dirty="0" smtClean="0"/>
              <a:t>Les objets physiques</a:t>
            </a:r>
            <a:endParaRPr lang="fr-CH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248025" y="1714157"/>
            <a:ext cx="2181225" cy="434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20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smtClean="0">
                <a:solidFill>
                  <a:schemeClr val="tx1"/>
                </a:solidFill>
              </a:rPr>
              <a:t>Body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24050" y="2666657"/>
            <a:ext cx="2181225" cy="434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20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err="1" smtClean="0">
                <a:solidFill>
                  <a:schemeClr val="tx1"/>
                </a:solidFill>
              </a:rPr>
              <a:t>Fixture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05350" y="2680255"/>
            <a:ext cx="2181225" cy="434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20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err="1" smtClean="0">
                <a:solidFill>
                  <a:schemeClr val="tx1"/>
                </a:solidFill>
              </a:rPr>
              <a:t>Fixture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924049" y="3695357"/>
            <a:ext cx="2181225" cy="434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20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err="1" smtClean="0">
                <a:solidFill>
                  <a:schemeClr val="tx1"/>
                </a:solidFill>
              </a:rPr>
              <a:t>PolygonShape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705350" y="3695356"/>
            <a:ext cx="2181225" cy="434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20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err="1" smtClean="0">
                <a:solidFill>
                  <a:schemeClr val="tx1"/>
                </a:solidFill>
              </a:rPr>
              <a:t>CircleShape</a:t>
            </a:r>
            <a:endParaRPr lang="fr-CH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57600" y="2168180"/>
            <a:ext cx="633413" cy="432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24363" y="2177705"/>
            <a:ext cx="776287" cy="432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14662" y="3129620"/>
            <a:ext cx="0" cy="580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95962" y="3129620"/>
            <a:ext cx="0" cy="580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902493" y="4518027"/>
            <a:ext cx="6872288" cy="3968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20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Objets composites : attacher plusieurs «</a:t>
            </a:r>
            <a:r>
              <a:rPr lang="fr-CH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Fixture</a:t>
            </a:r>
            <a:r>
              <a:rPr lang="fr-CH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» à un Body</a:t>
            </a:r>
            <a:endParaRPr lang="fr-CH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685800" y="-42861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/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/>
              <a:t>Body – fixture - shapes</a:t>
            </a:r>
            <a:endParaRPr lang="fr-FR" b="1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676655" y="177800"/>
            <a:ext cx="7070345" cy="9144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GESTION DES FORMES NON CONVEXES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1" b="3311"/>
          <a:stretch/>
        </p:blipFill>
        <p:spPr>
          <a:xfrm>
            <a:off x="762000" y="1761925"/>
            <a:ext cx="2076450" cy="238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7" b="1017"/>
          <a:stretch/>
        </p:blipFill>
        <p:spPr>
          <a:xfrm>
            <a:off x="3437622" y="1761925"/>
            <a:ext cx="2149533" cy="238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27" y="1761925"/>
            <a:ext cx="1969856" cy="238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14212" y="4240768"/>
            <a:ext cx="177202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 smtClean="0"/>
              <a:t>Polygone initial</a:t>
            </a:r>
            <a:endParaRPr lang="fr-CH" dirty="0"/>
          </a:p>
        </p:txBody>
      </p:sp>
      <p:cxnSp>
        <p:nvCxnSpPr>
          <p:cNvPr id="8" name="Straight Arrow Connector 7"/>
          <p:cNvCxnSpPr>
            <a:stCxn id="2" idx="3"/>
            <a:endCxn id="3" idx="1"/>
          </p:cNvCxnSpPr>
          <p:nvPr/>
        </p:nvCxnSpPr>
        <p:spPr>
          <a:xfrm flipV="1">
            <a:off x="2838450" y="2955281"/>
            <a:ext cx="599172" cy="1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587155" y="2955280"/>
            <a:ext cx="599172" cy="1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08323" y="4240768"/>
            <a:ext cx="1608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 smtClean="0"/>
              <a:t>Simplification</a:t>
            </a:r>
            <a:endParaRPr lang="fr-CH" dirty="0"/>
          </a:p>
        </p:txBody>
      </p:sp>
      <p:sp>
        <p:nvSpPr>
          <p:cNvPr id="11" name="Rectangle 10"/>
          <p:cNvSpPr/>
          <p:nvPr/>
        </p:nvSpPr>
        <p:spPr>
          <a:xfrm>
            <a:off x="6403131" y="4240768"/>
            <a:ext cx="15362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 smtClean="0"/>
              <a:t>Triangulation</a:t>
            </a:r>
            <a:endParaRPr lang="fr-CH" dirty="0"/>
          </a:p>
        </p:txBody>
      </p:sp>
      <p:sp>
        <p:nvSpPr>
          <p:cNvPr id="12" name="Rectangle 11"/>
          <p:cNvSpPr/>
          <p:nvPr/>
        </p:nvSpPr>
        <p:spPr>
          <a:xfrm>
            <a:off x="1053150" y="1092200"/>
            <a:ext cx="67668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JBox2D ne gère pas les formes non-convexes =&gt; triangulation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31651"/>
            <a:ext cx="7772400" cy="2096658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/>
          <a:p>
            <a:r>
              <a:rPr lang="fr-FR" sz="4400" b="1" dirty="0" smtClean="0"/>
              <a:t>GESTURES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>
            <a:off x="1414848" y="1434583"/>
            <a:ext cx="6414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HandGesture.java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Interface </a:t>
            </a:r>
            <a:r>
              <a:rPr lang="fr-FR" dirty="0" err="1" smtClean="0"/>
              <a:t>KinectMouseListener</a:t>
            </a: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Suivi automatique des utilisateurs détectés</a:t>
            </a:r>
          </a:p>
          <a:p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414848" y="2848570"/>
            <a:ext cx="15744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/>
              <a:t>MouseClicked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3481773" y="2848570"/>
            <a:ext cx="159248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/>
              <a:t>MousePressed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605848" y="2848570"/>
            <a:ext cx="17334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/>
              <a:t>MouseReleased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1414848" y="3639145"/>
            <a:ext cx="15744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 err="1" smtClean="0"/>
              <a:t>MultiPressed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3481773" y="3639145"/>
            <a:ext cx="16148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/>
              <a:t>MultiReleased</a:t>
            </a:r>
            <a:endParaRPr lang="fr-CH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6308542" y="1707634"/>
            <a:ext cx="19545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DESSIN A LA MAIN</a:t>
            </a:r>
            <a:endParaRPr lang="fr-FR" dirty="0"/>
          </a:p>
        </p:txBody>
      </p:sp>
      <p:sp>
        <p:nvSpPr>
          <p:cNvPr id="77" name="Rectangle 76"/>
          <p:cNvSpPr/>
          <p:nvPr/>
        </p:nvSpPr>
        <p:spPr>
          <a:xfrm>
            <a:off x="3737249" y="1707634"/>
            <a:ext cx="161497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COUP DE PIED</a:t>
            </a:r>
            <a:endParaRPr lang="fr-FR" dirty="0"/>
          </a:p>
        </p:txBody>
      </p:sp>
      <p:sp>
        <p:nvSpPr>
          <p:cNvPr id="79" name="Rectangle 78"/>
          <p:cNvSpPr/>
          <p:nvPr/>
        </p:nvSpPr>
        <p:spPr>
          <a:xfrm>
            <a:off x="1010908" y="1707634"/>
            <a:ext cx="12990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SELECTION</a:t>
            </a:r>
            <a:endParaRPr lang="fr-FR" dirty="0"/>
          </a:p>
        </p:txBody>
      </p:sp>
      <p:sp>
        <p:nvSpPr>
          <p:cNvPr id="81" name="Titre 2"/>
          <p:cNvSpPr txBox="1">
            <a:spLocks/>
          </p:cNvSpPr>
          <p:nvPr/>
        </p:nvSpPr>
        <p:spPr>
          <a:xfrm>
            <a:off x="676655" y="177800"/>
            <a:ext cx="4758195" cy="9144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GESTURES FOR PHYSICS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7" y="2303772"/>
            <a:ext cx="2052345" cy="2453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10" y="2303771"/>
            <a:ext cx="2012248" cy="2454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66" y="2303773"/>
            <a:ext cx="1765922" cy="245445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7522530" y="2000122"/>
            <a:ext cx="1297667" cy="1214147"/>
            <a:chOff x="5388970" y="3635376"/>
            <a:chExt cx="2151742" cy="1841498"/>
          </a:xfrm>
        </p:grpSpPr>
        <p:pic>
          <p:nvPicPr>
            <p:cNvPr id="9" name="Image 8" descr="icone_de_main_noire_carte-p137173828887368867envwi_400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32600" y="3635376"/>
              <a:ext cx="708112" cy="781049"/>
            </a:xfrm>
            <a:prstGeom prst="rect">
              <a:avLst/>
            </a:prstGeom>
          </p:spPr>
        </p:pic>
        <p:pic>
          <p:nvPicPr>
            <p:cNvPr id="15" name="Image 14" descr="icone_de_main_noire_carte-p137173828887368867envwi_400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970" y="4695825"/>
              <a:ext cx="720637" cy="781049"/>
            </a:xfrm>
            <a:prstGeom prst="rect">
              <a:avLst/>
            </a:prstGeom>
          </p:spPr>
        </p:pic>
        <p:grpSp>
          <p:nvGrpSpPr>
            <p:cNvPr id="36" name="Grouper 35"/>
            <p:cNvGrpSpPr/>
            <p:nvPr/>
          </p:nvGrpSpPr>
          <p:grpSpPr>
            <a:xfrm>
              <a:off x="5783377" y="4043312"/>
              <a:ext cx="1396446" cy="1174222"/>
              <a:chOff x="5256407" y="3775486"/>
              <a:chExt cx="1396446" cy="1174222"/>
            </a:xfrm>
          </p:grpSpPr>
          <p:grpSp>
            <p:nvGrpSpPr>
              <p:cNvPr id="31" name="Grouper 30"/>
              <p:cNvGrpSpPr/>
              <p:nvPr/>
            </p:nvGrpSpPr>
            <p:grpSpPr>
              <a:xfrm>
                <a:off x="5256407" y="4454849"/>
                <a:ext cx="761618" cy="494859"/>
                <a:chOff x="5256407" y="4454849"/>
                <a:chExt cx="761618" cy="494859"/>
              </a:xfrm>
            </p:grpSpPr>
            <p:sp>
              <p:nvSpPr>
                <p:cNvPr id="26" name="Flèche vers la droite 25"/>
                <p:cNvSpPr/>
                <p:nvPr/>
              </p:nvSpPr>
              <p:spPr>
                <a:xfrm rot="8526322" flipH="1">
                  <a:off x="5332225" y="4454849"/>
                  <a:ext cx="685800" cy="247651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19319913">
                  <a:off x="5309421" y="4771186"/>
                  <a:ext cx="80433" cy="12488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 rot="19319913">
                  <a:off x="5256407" y="4824826"/>
                  <a:ext cx="45719" cy="12488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2" name="Grouper 31"/>
              <p:cNvGrpSpPr/>
              <p:nvPr/>
            </p:nvGrpSpPr>
            <p:grpSpPr>
              <a:xfrm rot="10800000">
                <a:off x="5891235" y="3775486"/>
                <a:ext cx="761618" cy="494859"/>
                <a:chOff x="5256407" y="4454849"/>
                <a:chExt cx="761618" cy="494859"/>
              </a:xfrm>
            </p:grpSpPr>
            <p:sp>
              <p:nvSpPr>
                <p:cNvPr id="33" name="Flèche vers la droite 32"/>
                <p:cNvSpPr/>
                <p:nvPr/>
              </p:nvSpPr>
              <p:spPr>
                <a:xfrm rot="8526322" flipH="1">
                  <a:off x="5332225" y="4454849"/>
                  <a:ext cx="685800" cy="247651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 rot="19319913">
                  <a:off x="5309421" y="4771186"/>
                  <a:ext cx="80433" cy="12488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 rot="19319913">
                  <a:off x="5256407" y="4824826"/>
                  <a:ext cx="45719" cy="12488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48" name="Grouper 47"/>
          <p:cNvGrpSpPr/>
          <p:nvPr/>
        </p:nvGrpSpPr>
        <p:grpSpPr>
          <a:xfrm>
            <a:off x="6260349" y="2005506"/>
            <a:ext cx="1291862" cy="1105598"/>
            <a:chOff x="6069560" y="542480"/>
            <a:chExt cx="2151742" cy="1841498"/>
          </a:xfrm>
        </p:grpSpPr>
        <p:pic>
          <p:nvPicPr>
            <p:cNvPr id="39" name="Image 38" descr="icone_de_main_noire_carte-p137173828887368867envwi_400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3190" y="542480"/>
              <a:ext cx="708112" cy="781049"/>
            </a:xfrm>
            <a:prstGeom prst="rect">
              <a:avLst/>
            </a:prstGeom>
          </p:spPr>
        </p:pic>
        <p:pic>
          <p:nvPicPr>
            <p:cNvPr id="40" name="Image 39" descr="icone_de_main_noire_carte-p137173828887368867envwi_400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560" y="1602929"/>
              <a:ext cx="720637" cy="781049"/>
            </a:xfrm>
            <a:prstGeom prst="rect">
              <a:avLst/>
            </a:prstGeom>
          </p:spPr>
        </p:pic>
        <p:grpSp>
          <p:nvGrpSpPr>
            <p:cNvPr id="41" name="Grouper 40"/>
            <p:cNvGrpSpPr/>
            <p:nvPr/>
          </p:nvGrpSpPr>
          <p:grpSpPr>
            <a:xfrm rot="19319913">
              <a:off x="6294125" y="1400174"/>
              <a:ext cx="1755689" cy="247651"/>
              <a:chOff x="4568911" y="4572000"/>
              <a:chExt cx="1755689" cy="247651"/>
            </a:xfrm>
          </p:grpSpPr>
          <p:sp>
            <p:nvSpPr>
              <p:cNvPr id="42" name="Flèche vers la droite 41"/>
              <p:cNvSpPr/>
              <p:nvPr/>
            </p:nvSpPr>
            <p:spPr>
              <a:xfrm>
                <a:off x="5651500" y="4572000"/>
                <a:ext cx="673100" cy="247651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Flèche vers la droite 42"/>
              <p:cNvSpPr/>
              <p:nvPr/>
            </p:nvSpPr>
            <p:spPr>
              <a:xfrm flipH="1">
                <a:off x="4568911" y="4572000"/>
                <a:ext cx="685800" cy="247651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549896" y="4634443"/>
                <a:ext cx="80433" cy="12488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275876" y="4633384"/>
                <a:ext cx="80433" cy="12488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478776" y="4633384"/>
                <a:ext cx="45719" cy="12488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383823" y="4634443"/>
                <a:ext cx="45719" cy="12488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7" name="Grouper 56"/>
          <p:cNvGrpSpPr/>
          <p:nvPr/>
        </p:nvGrpSpPr>
        <p:grpSpPr>
          <a:xfrm>
            <a:off x="4188775" y="1912304"/>
            <a:ext cx="1093634" cy="1044297"/>
            <a:chOff x="5718166" y="3845225"/>
            <a:chExt cx="1838410" cy="1755474"/>
          </a:xfrm>
        </p:grpSpPr>
        <p:sp>
          <p:nvSpPr>
            <p:cNvPr id="54" name="Flèche en arc 53"/>
            <p:cNvSpPr/>
            <p:nvPr/>
          </p:nvSpPr>
          <p:spPr>
            <a:xfrm rot="13298653">
              <a:off x="5718166" y="3845225"/>
              <a:ext cx="1733250" cy="173325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2095202"/>
                <a:gd name="adj5" fmla="val 12500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Flèche en arc 55"/>
            <p:cNvSpPr/>
            <p:nvPr/>
          </p:nvSpPr>
          <p:spPr>
            <a:xfrm rot="14190059" flipV="1">
              <a:off x="5725187" y="3848831"/>
              <a:ext cx="1733250" cy="172860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084974"/>
                <a:gd name="adj5" fmla="val 12500"/>
              </a:avLst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pic>
          <p:nvPicPr>
            <p:cNvPr id="50" name="Image 49" descr="icone_de_main_noire_carte-p137173828887368867envwi_400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48464" y="4140202"/>
              <a:ext cx="708112" cy="781049"/>
            </a:xfrm>
            <a:prstGeom prst="rect">
              <a:avLst/>
            </a:prstGeom>
          </p:spPr>
        </p:pic>
        <p:pic>
          <p:nvPicPr>
            <p:cNvPr id="51" name="Image 50" descr="icone_de_main_noire_carte-p137173828887368867envwi_400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169" y="4819650"/>
              <a:ext cx="720637" cy="781049"/>
            </a:xfrm>
            <a:prstGeom prst="rect">
              <a:avLst/>
            </a:prstGeom>
          </p:spPr>
        </p:pic>
      </p:grpSp>
      <p:grpSp>
        <p:nvGrpSpPr>
          <p:cNvPr id="68" name="Grouper 67"/>
          <p:cNvGrpSpPr/>
          <p:nvPr/>
        </p:nvGrpSpPr>
        <p:grpSpPr>
          <a:xfrm>
            <a:off x="1786399" y="2332637"/>
            <a:ext cx="953028" cy="627254"/>
            <a:chOff x="5795331" y="4099315"/>
            <a:chExt cx="2632344" cy="1732526"/>
          </a:xfrm>
        </p:grpSpPr>
        <p:grpSp>
          <p:nvGrpSpPr>
            <p:cNvPr id="61" name="Grouper 60"/>
            <p:cNvGrpSpPr/>
            <p:nvPr/>
          </p:nvGrpSpPr>
          <p:grpSpPr>
            <a:xfrm rot="2214690">
              <a:off x="5795331" y="4099315"/>
              <a:ext cx="2632344" cy="1732526"/>
              <a:chOff x="6084164" y="1245400"/>
              <a:chExt cx="348943" cy="243579"/>
            </a:xfrm>
          </p:grpSpPr>
          <p:sp>
            <p:nvSpPr>
              <p:cNvPr id="58" name="Flèche vers la droite 57"/>
              <p:cNvSpPr/>
              <p:nvPr/>
            </p:nvSpPr>
            <p:spPr>
              <a:xfrm rot="8526322" flipH="1">
                <a:off x="6120721" y="1245400"/>
                <a:ext cx="312386" cy="12332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9319913">
                <a:off x="6108312" y="1400077"/>
                <a:ext cx="36638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9319913">
                <a:off x="6084164" y="1426789"/>
                <a:ext cx="20825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53" name="Image 52" descr="icone_de_main_noire_carte-p137173828887368867envwi_400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589" y="4170284"/>
              <a:ext cx="1071033" cy="1160819"/>
            </a:xfrm>
            <a:prstGeom prst="rect">
              <a:avLst/>
            </a:prstGeom>
          </p:spPr>
        </p:pic>
      </p:grpSp>
      <p:grpSp>
        <p:nvGrpSpPr>
          <p:cNvPr id="70" name="Grouper 69"/>
          <p:cNvGrpSpPr/>
          <p:nvPr/>
        </p:nvGrpSpPr>
        <p:grpSpPr>
          <a:xfrm flipH="1">
            <a:off x="469477" y="1952604"/>
            <a:ext cx="938534" cy="617715"/>
            <a:chOff x="5795331" y="4099315"/>
            <a:chExt cx="2632344" cy="1732526"/>
          </a:xfrm>
        </p:grpSpPr>
        <p:grpSp>
          <p:nvGrpSpPr>
            <p:cNvPr id="71" name="Grouper 70"/>
            <p:cNvGrpSpPr/>
            <p:nvPr/>
          </p:nvGrpSpPr>
          <p:grpSpPr>
            <a:xfrm rot="2214690">
              <a:off x="5795331" y="4099315"/>
              <a:ext cx="2632344" cy="1732526"/>
              <a:chOff x="6084164" y="1245400"/>
              <a:chExt cx="348943" cy="243579"/>
            </a:xfrm>
          </p:grpSpPr>
          <p:sp>
            <p:nvSpPr>
              <p:cNvPr id="73" name="Flèche vers la droite 72"/>
              <p:cNvSpPr/>
              <p:nvPr/>
            </p:nvSpPr>
            <p:spPr>
              <a:xfrm rot="8526322" flipH="1">
                <a:off x="6120721" y="1245400"/>
                <a:ext cx="312386" cy="12332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9319913">
                <a:off x="6108312" y="1400077"/>
                <a:ext cx="36638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9319913">
                <a:off x="6084164" y="1426789"/>
                <a:ext cx="20825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2" name="Image 71" descr="icone_de_main_noire_carte-p137173828887368867envwi_400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589" y="4170284"/>
              <a:ext cx="1071033" cy="1160819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6723732" y="1488976"/>
            <a:ext cx="176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ZOOM IN / OUT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783438" y="1488976"/>
            <a:ext cx="2042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TOURNER L’IMAGE</a:t>
            </a:r>
            <a:endParaRPr lang="fr-FR" dirty="0"/>
          </a:p>
        </p:txBody>
      </p:sp>
      <p:sp>
        <p:nvSpPr>
          <p:cNvPr id="79" name="Rectangle 78"/>
          <p:cNvSpPr/>
          <p:nvPr/>
        </p:nvSpPr>
        <p:spPr>
          <a:xfrm>
            <a:off x="412745" y="1488976"/>
            <a:ext cx="2713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TIRER GAUCHE / DROITE</a:t>
            </a:r>
            <a:endParaRPr lang="fr-FR" dirty="0"/>
          </a:p>
        </p:txBody>
      </p:sp>
      <p:sp>
        <p:nvSpPr>
          <p:cNvPr id="81" name="Titre 2"/>
          <p:cNvSpPr txBox="1">
            <a:spLocks/>
          </p:cNvSpPr>
          <p:nvPr/>
        </p:nvSpPr>
        <p:spPr>
          <a:xfrm>
            <a:off x="676655" y="177800"/>
            <a:ext cx="5569049" cy="9144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GESTURES FOR SLIDESHOW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3467825" y="2053316"/>
            <a:ext cx="924386" cy="955291"/>
            <a:chOff x="1733853" y="4799927"/>
            <a:chExt cx="924386" cy="955291"/>
          </a:xfrm>
        </p:grpSpPr>
        <p:grpSp>
          <p:nvGrpSpPr>
            <p:cNvPr id="61" name="Grouper 60"/>
            <p:cNvGrpSpPr/>
            <p:nvPr/>
          </p:nvGrpSpPr>
          <p:grpSpPr>
            <a:xfrm rot="18491438">
              <a:off x="1570966" y="4962814"/>
              <a:ext cx="953028" cy="627254"/>
              <a:chOff x="6084164" y="1245400"/>
              <a:chExt cx="348943" cy="243579"/>
            </a:xfrm>
          </p:grpSpPr>
          <p:sp>
            <p:nvSpPr>
              <p:cNvPr id="58" name="Flèche vers la droite 57"/>
              <p:cNvSpPr/>
              <p:nvPr/>
            </p:nvSpPr>
            <p:spPr>
              <a:xfrm rot="8526322" flipH="1">
                <a:off x="6120721" y="1245400"/>
                <a:ext cx="312386" cy="12332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9319913">
                <a:off x="6108312" y="1400077"/>
                <a:ext cx="36638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9319913">
                <a:off x="6084164" y="1426789"/>
                <a:ext cx="20825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53" name="Image 52" descr="icone_de_main_noire_carte-p137173828887368867envwi_400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925" y="4988508"/>
              <a:ext cx="387763" cy="420270"/>
            </a:xfrm>
            <a:prstGeom prst="rect">
              <a:avLst/>
            </a:prstGeom>
          </p:spPr>
        </p:pic>
        <p:grpSp>
          <p:nvGrpSpPr>
            <p:cNvPr id="71" name="Grouper 70"/>
            <p:cNvGrpSpPr/>
            <p:nvPr/>
          </p:nvGrpSpPr>
          <p:grpSpPr>
            <a:xfrm rot="3145492" flipH="1">
              <a:off x="1880115" y="4977093"/>
              <a:ext cx="938534" cy="617715"/>
              <a:chOff x="6084164" y="1245400"/>
              <a:chExt cx="348943" cy="243579"/>
            </a:xfrm>
          </p:grpSpPr>
          <p:sp>
            <p:nvSpPr>
              <p:cNvPr id="73" name="Flèche vers la droite 72"/>
              <p:cNvSpPr/>
              <p:nvPr/>
            </p:nvSpPr>
            <p:spPr>
              <a:xfrm rot="8526322" flipH="1">
                <a:off x="6120721" y="1245400"/>
                <a:ext cx="312386" cy="12332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9319913">
                <a:off x="6108312" y="1400077"/>
                <a:ext cx="36638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9319913">
                <a:off x="6084164" y="1426789"/>
                <a:ext cx="20825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2" name="Image 71" descr="icone_de_main_noire_carte-p137173828887368867envwi_400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3125" y="5002396"/>
              <a:ext cx="381865" cy="413879"/>
            </a:xfrm>
            <a:prstGeom prst="rect">
              <a:avLst/>
            </a:prstGeom>
          </p:spPr>
        </p:pic>
      </p:grpSp>
      <p:sp>
        <p:nvSpPr>
          <p:cNvPr id="77" name="Rectangle 76"/>
          <p:cNvSpPr/>
          <p:nvPr/>
        </p:nvSpPr>
        <p:spPr>
          <a:xfrm>
            <a:off x="6741827" y="1525935"/>
            <a:ext cx="122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SELECTON</a:t>
            </a:r>
            <a:endParaRPr lang="fr-FR" dirty="0"/>
          </a:p>
        </p:txBody>
      </p:sp>
      <p:sp>
        <p:nvSpPr>
          <p:cNvPr id="79" name="Rectangle 78"/>
          <p:cNvSpPr/>
          <p:nvPr/>
        </p:nvSpPr>
        <p:spPr>
          <a:xfrm>
            <a:off x="3371134" y="1525935"/>
            <a:ext cx="117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AFFICHER</a:t>
            </a:r>
            <a:endParaRPr lang="fr-FR" dirty="0"/>
          </a:p>
        </p:txBody>
      </p:sp>
      <p:sp>
        <p:nvSpPr>
          <p:cNvPr id="81" name="Titre 2"/>
          <p:cNvSpPr txBox="1">
            <a:spLocks/>
          </p:cNvSpPr>
          <p:nvPr/>
        </p:nvSpPr>
        <p:spPr>
          <a:xfrm>
            <a:off x="676655" y="177800"/>
            <a:ext cx="5569049" cy="9144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GESTURES FOR MENU</a:t>
            </a:r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7036353" y="2117581"/>
            <a:ext cx="496792" cy="665517"/>
            <a:chOff x="4168790" y="4468222"/>
            <a:chExt cx="496792" cy="665517"/>
          </a:xfrm>
        </p:grpSpPr>
        <p:grpSp>
          <p:nvGrpSpPr>
            <p:cNvPr id="63" name="Grouper 62"/>
            <p:cNvGrpSpPr/>
            <p:nvPr/>
          </p:nvGrpSpPr>
          <p:grpSpPr>
            <a:xfrm rot="3171326" flipH="1">
              <a:off x="4061365" y="4575647"/>
              <a:ext cx="665517" cy="450668"/>
              <a:chOff x="6084164" y="1245400"/>
              <a:chExt cx="348943" cy="243579"/>
            </a:xfrm>
            <a:scene3d>
              <a:camera prst="perspectiveRelaxed"/>
              <a:lightRig rig="threePt" dir="t"/>
            </a:scene3d>
          </p:grpSpPr>
          <p:sp>
            <p:nvSpPr>
              <p:cNvPr id="65" name="Flèche vers la droite 64"/>
              <p:cNvSpPr/>
              <p:nvPr/>
            </p:nvSpPr>
            <p:spPr>
              <a:xfrm rot="8526322" flipH="1">
                <a:off x="6120721" y="1245400"/>
                <a:ext cx="312386" cy="12332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9319913">
                <a:off x="6108312" y="1400077"/>
                <a:ext cx="36638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9319913">
                <a:off x="6084164" y="1426789"/>
                <a:ext cx="20825" cy="6219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4" name="Image 63" descr="icone_de_main_noire_carte-p137173828887368867envwi_400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83717" y="4562373"/>
              <a:ext cx="381865" cy="413879"/>
            </a:xfrm>
            <a:prstGeom prst="rect">
              <a:avLst/>
            </a:prstGeom>
          </p:spPr>
        </p:pic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2899205"/>
            <a:ext cx="7772400" cy="2096658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/>
          <a:p>
            <a:r>
              <a:rPr lang="fr-FR" sz="4400" b="1" dirty="0" smtClean="0"/>
              <a:t>SYSTEMES DE COORDONNEES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676656" y="177800"/>
            <a:ext cx="5203444" cy="9144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KINECT</a:t>
            </a:r>
            <a:endParaRPr lang="fr-FR" dirty="0"/>
          </a:p>
        </p:txBody>
      </p:sp>
      <p:grpSp>
        <p:nvGrpSpPr>
          <p:cNvPr id="13" name="Grouper 12"/>
          <p:cNvGrpSpPr/>
          <p:nvPr/>
        </p:nvGrpSpPr>
        <p:grpSpPr>
          <a:xfrm>
            <a:off x="2184400" y="1409700"/>
            <a:ext cx="6413500" cy="3746500"/>
            <a:chOff x="3898900" y="1409700"/>
            <a:chExt cx="4699000" cy="3124200"/>
          </a:xfrm>
        </p:grpSpPr>
        <p:sp>
          <p:nvSpPr>
            <p:cNvPr id="10" name="Rectangle 9"/>
            <p:cNvSpPr/>
            <p:nvPr/>
          </p:nvSpPr>
          <p:spPr>
            <a:xfrm>
              <a:off x="4140200" y="1409700"/>
              <a:ext cx="4457700" cy="28448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Double flèche horizontale 10"/>
            <p:cNvSpPr/>
            <p:nvPr/>
          </p:nvSpPr>
          <p:spPr>
            <a:xfrm>
              <a:off x="4140200" y="4406900"/>
              <a:ext cx="4457700" cy="127000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2F2F2"/>
                </a:solidFill>
              </a:endParaRPr>
            </a:p>
          </p:txBody>
        </p:sp>
        <p:sp>
          <p:nvSpPr>
            <p:cNvPr id="12" name="Double flèche horizontale 11"/>
            <p:cNvSpPr/>
            <p:nvPr/>
          </p:nvSpPr>
          <p:spPr>
            <a:xfrm rot="5400000">
              <a:off x="2558309" y="2750293"/>
              <a:ext cx="2844800" cy="16361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2F2F2"/>
                </a:solidFill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18012" y="1225034"/>
            <a:ext cx="156966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Display</a:t>
            </a:r>
          </a:p>
          <a:p>
            <a:r>
              <a:rPr lang="fr-FR" dirty="0" smtClean="0"/>
              <a:t>  W x H</a:t>
            </a:r>
          </a:p>
          <a:p>
            <a:endParaRPr lang="fr-FR" dirty="0"/>
          </a:p>
          <a:p>
            <a:r>
              <a:rPr lang="fr-FR" dirty="0" err="1" smtClean="0"/>
              <a:t>Kinect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Format VGA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480 x 640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3742" y="2397562"/>
            <a:ext cx="4317469" cy="2420847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513742" y="1803400"/>
            <a:ext cx="608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LWJGL DISPLAY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13742" y="3467100"/>
            <a:ext cx="43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KINECT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716016" y="5085184"/>
            <a:ext cx="180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X = x * W / 640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1199514" y="2809622"/>
            <a:ext cx="175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 = y * H / 480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8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2"/>
          <p:cNvSpPr txBox="1">
            <a:spLocks/>
          </p:cNvSpPr>
          <p:nvPr/>
        </p:nvSpPr>
        <p:spPr>
          <a:xfrm>
            <a:off x="676656" y="177800"/>
            <a:ext cx="5203444" cy="9144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PHYSICS : BOX2D</a:t>
            </a:r>
            <a:endParaRPr lang="fr-FR" dirty="0"/>
          </a:p>
        </p:txBody>
      </p:sp>
      <p:grpSp>
        <p:nvGrpSpPr>
          <p:cNvPr id="13" name="Grouper 12"/>
          <p:cNvGrpSpPr/>
          <p:nvPr/>
        </p:nvGrpSpPr>
        <p:grpSpPr>
          <a:xfrm>
            <a:off x="2184400" y="1409700"/>
            <a:ext cx="6413500" cy="3746500"/>
            <a:chOff x="3898900" y="1409700"/>
            <a:chExt cx="4699000" cy="3124200"/>
          </a:xfrm>
        </p:grpSpPr>
        <p:sp>
          <p:nvSpPr>
            <p:cNvPr id="10" name="Rectangle 9"/>
            <p:cNvSpPr/>
            <p:nvPr/>
          </p:nvSpPr>
          <p:spPr>
            <a:xfrm>
              <a:off x="4140200" y="1409700"/>
              <a:ext cx="4457700" cy="28448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Double flèche horizontale 10"/>
            <p:cNvSpPr/>
            <p:nvPr/>
          </p:nvSpPr>
          <p:spPr>
            <a:xfrm>
              <a:off x="4140200" y="4406900"/>
              <a:ext cx="4457700" cy="127000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2F2F2"/>
                </a:solidFill>
              </a:endParaRPr>
            </a:p>
          </p:txBody>
        </p:sp>
        <p:sp>
          <p:nvSpPr>
            <p:cNvPr id="12" name="Double flèche horizontale 11"/>
            <p:cNvSpPr/>
            <p:nvPr/>
          </p:nvSpPr>
          <p:spPr>
            <a:xfrm rot="5400000">
              <a:off x="2558309" y="2750293"/>
              <a:ext cx="2844800" cy="163618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2F2F2"/>
                </a:solidFill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18012" y="1225034"/>
            <a:ext cx="1341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Display</a:t>
            </a:r>
          </a:p>
          <a:p>
            <a:r>
              <a:rPr lang="fr-FR" dirty="0" smtClean="0"/>
              <a:t>  pixels</a:t>
            </a:r>
          </a:p>
          <a:p>
            <a:r>
              <a:rPr lang="fr-FR" dirty="0"/>
              <a:t> </a:t>
            </a:r>
            <a:r>
              <a:rPr lang="fr-FR" dirty="0" smtClean="0"/>
              <a:t> (W x H)</a:t>
            </a:r>
          </a:p>
          <a:p>
            <a:endParaRPr lang="fr-FR" dirty="0"/>
          </a:p>
          <a:p>
            <a:r>
              <a:rPr lang="fr-FR" dirty="0" smtClean="0"/>
              <a:t>Box2D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mètres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(0 – 10 m)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474865" y="3071693"/>
            <a:ext cx="415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(X,Y) = (</a:t>
            </a:r>
            <a:r>
              <a:rPr lang="fr-FR" dirty="0" err="1" smtClean="0"/>
              <a:t>x,y</a:t>
            </a:r>
            <a:r>
              <a:rPr lang="fr-FR" dirty="0" smtClean="0"/>
              <a:t>) * PIXEL_TO_METER_RATIO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/>
          <a:p>
            <a:r>
              <a:rPr lang="fr-FR" b="1" dirty="0" smtClean="0"/>
              <a:t>Contenu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Kinect</a:t>
            </a:r>
            <a:r>
              <a:rPr lang="fr-FR" b="1" baseline="30000" dirty="0">
                <a:latin typeface="Lucida Grande"/>
                <a:ea typeface="Lucida Grande"/>
                <a:cs typeface="Lucida Grande"/>
              </a:rPr>
              <a:t>®</a:t>
            </a:r>
            <a:endParaRPr lang="fr-FR" baseline="30000" dirty="0" smtClean="0"/>
          </a:p>
          <a:p>
            <a:pPr lvl="1"/>
            <a:r>
              <a:rPr lang="fr-FR" dirty="0" smtClean="0"/>
              <a:t>Hardware/Software, Données…</a:t>
            </a:r>
          </a:p>
          <a:p>
            <a:r>
              <a:rPr lang="fr-FR" dirty="0" smtClean="0"/>
              <a:t>Implémentation des démonstrations</a:t>
            </a:r>
          </a:p>
          <a:p>
            <a:r>
              <a:rPr lang="fr-FR" dirty="0" smtClean="0"/>
              <a:t>Monde Physique</a:t>
            </a:r>
          </a:p>
          <a:p>
            <a:pPr lvl="1"/>
            <a:r>
              <a:rPr lang="fr-FR" dirty="0" smtClean="0"/>
              <a:t>BOX2D</a:t>
            </a:r>
          </a:p>
          <a:p>
            <a:pPr lvl="1"/>
            <a:r>
              <a:rPr lang="fr-FR" dirty="0" smtClean="0"/>
              <a:t>Gestion des formes non convexes</a:t>
            </a:r>
          </a:p>
          <a:p>
            <a:r>
              <a:rPr lang="fr-FR" dirty="0" smtClean="0"/>
              <a:t>Gestion </a:t>
            </a:r>
            <a:r>
              <a:rPr lang="fr-FR" dirty="0" smtClean="0"/>
              <a:t>des </a:t>
            </a:r>
            <a:r>
              <a:rPr lang="fr-FR" dirty="0" err="1" smtClean="0"/>
              <a:t>gestures</a:t>
            </a:r>
            <a:endParaRPr lang="fr-FR" dirty="0" smtClean="0"/>
          </a:p>
          <a:p>
            <a:r>
              <a:rPr lang="fr-FR" dirty="0"/>
              <a:t>Systèmes de </a:t>
            </a:r>
            <a:r>
              <a:rPr lang="fr-FR" dirty="0" smtClean="0"/>
              <a:t>Coordonnées</a:t>
            </a:r>
          </a:p>
          <a:p>
            <a:r>
              <a:rPr lang="fr-FR" dirty="0" smtClean="0"/>
              <a:t>LWJGL</a:t>
            </a:r>
          </a:p>
          <a:p>
            <a:r>
              <a:rPr lang="fr-FR" dirty="0" smtClean="0"/>
              <a:t>Performances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3633788"/>
            <a:ext cx="7772400" cy="1362075"/>
          </a:xfrm>
        </p:spPr>
        <p:txBody>
          <a:bodyPr>
            <a:normAutofit/>
          </a:bodyPr>
          <a:lstStyle/>
          <a:p>
            <a:r>
              <a:rPr lang="fr-CH" sz="2400" dirty="0" err="1" smtClean="0">
                <a:solidFill>
                  <a:srgbClr val="38ABED"/>
                </a:solidFill>
              </a:rPr>
              <a:t>Lightweight</a:t>
            </a:r>
            <a:r>
              <a:rPr lang="fr-CH" sz="2400" dirty="0" smtClean="0">
                <a:solidFill>
                  <a:srgbClr val="38ABED"/>
                </a:solidFill>
              </a:rPr>
              <a:t> java gaming </a:t>
            </a:r>
            <a:r>
              <a:rPr lang="fr-CH" sz="2400" dirty="0" err="1" smtClean="0">
                <a:solidFill>
                  <a:srgbClr val="38ABED"/>
                </a:solidFill>
              </a:rPr>
              <a:t>library</a:t>
            </a:r>
            <a:endParaRPr lang="fr-CH" sz="2400" dirty="0">
              <a:solidFill>
                <a:srgbClr val="38ABED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22313" y="2899205"/>
            <a:ext cx="7772400" cy="209665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/>
              <a:t>LWJGL</a:t>
            </a:r>
            <a:endParaRPr lang="fr-FR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476249"/>
            <a:ext cx="1966913" cy="3933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83" y="913014"/>
            <a:ext cx="1392035" cy="1392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305049"/>
            <a:ext cx="1218439" cy="12184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4200143"/>
            <a:ext cx="1063422" cy="1063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22" y="4200143"/>
            <a:ext cx="1070179" cy="1070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987700"/>
            <a:ext cx="1212443" cy="1212443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722313" y="266551"/>
            <a:ext cx="7772400" cy="107964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/>
              <a:t>TEXTURING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22312" y="1192768"/>
            <a:ext cx="327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38ABED"/>
                </a:solidFill>
              </a:rPr>
              <a:t>Librairie SLICK</a:t>
            </a:r>
            <a:endParaRPr lang="fr-FR" sz="2000" dirty="0">
              <a:solidFill>
                <a:srgbClr val="38ABED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87399"/>
            <a:ext cx="7772400" cy="630239"/>
          </a:xfrm>
        </p:spPr>
        <p:txBody>
          <a:bodyPr>
            <a:normAutofit/>
          </a:bodyPr>
          <a:lstStyle/>
          <a:p>
            <a:r>
              <a:rPr lang="fr-CH" sz="2000" dirty="0" smtClean="0">
                <a:solidFill>
                  <a:schemeClr val="tx2"/>
                </a:solidFill>
              </a:rPr>
              <a:t>moteur </a:t>
            </a:r>
            <a:r>
              <a:rPr lang="fr-CH" sz="2000" dirty="0" smtClean="0">
                <a:solidFill>
                  <a:schemeClr val="tx2"/>
                </a:solidFill>
              </a:rPr>
              <a:t>physique et graphique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3" t="5833" r="8343" b="6195"/>
          <a:stretch/>
        </p:blipFill>
        <p:spPr>
          <a:xfrm>
            <a:off x="1562100" y="1585632"/>
            <a:ext cx="5886450" cy="346261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722313" y="368151"/>
            <a:ext cx="7772400" cy="67324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/>
              <a:t>PERFORMANCES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2365805"/>
            <a:ext cx="7772400" cy="209665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/>
          <a:p>
            <a:r>
              <a:rPr lang="fr-FR" sz="9600" b="1" dirty="0" smtClean="0">
                <a:solidFill>
                  <a:schemeClr val="accent6">
                    <a:lumMod val="75000"/>
                  </a:schemeClr>
                </a:solidFill>
              </a:rPr>
              <a:t>KINECT</a:t>
            </a:r>
            <a:endParaRPr lang="fr-FR" sz="8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Image 6" descr="xbo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3779940"/>
            <a:ext cx="616116" cy="588653"/>
          </a:xfrm>
          <a:prstGeom prst="rect">
            <a:avLst/>
          </a:prstGeom>
        </p:spPr>
      </p:pic>
      <p:pic>
        <p:nvPicPr>
          <p:cNvPr id="9" name="Image 8" descr="xbox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29" y="3779940"/>
            <a:ext cx="3258971" cy="59189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6656" y="177800"/>
            <a:ext cx="3383280" cy="914400"/>
          </a:xfrm>
        </p:spPr>
        <p:txBody>
          <a:bodyPr/>
          <a:lstStyle/>
          <a:p>
            <a:r>
              <a:rPr lang="fr-FR" sz="3200" dirty="0" smtClean="0"/>
              <a:t>HARDWARE</a:t>
            </a:r>
            <a:endParaRPr lang="fr-FR" sz="3200" dirty="0"/>
          </a:p>
        </p:txBody>
      </p:sp>
      <p:grpSp>
        <p:nvGrpSpPr>
          <p:cNvPr id="66" name="Grouper 65"/>
          <p:cNvGrpSpPr/>
          <p:nvPr/>
        </p:nvGrpSpPr>
        <p:grpSpPr>
          <a:xfrm>
            <a:off x="121052" y="1638402"/>
            <a:ext cx="8636709" cy="4440595"/>
            <a:chOff x="121052" y="1700151"/>
            <a:chExt cx="8636709" cy="4440595"/>
          </a:xfrm>
        </p:grpSpPr>
        <p:grpSp>
          <p:nvGrpSpPr>
            <p:cNvPr id="60" name="Grouper 59"/>
            <p:cNvGrpSpPr/>
            <p:nvPr/>
          </p:nvGrpSpPr>
          <p:grpSpPr>
            <a:xfrm>
              <a:off x="121052" y="2056783"/>
              <a:ext cx="8636709" cy="4083963"/>
              <a:chOff x="179512" y="2209800"/>
              <a:chExt cx="8636709" cy="4083963"/>
            </a:xfrm>
          </p:grpSpPr>
          <p:pic>
            <p:nvPicPr>
              <p:cNvPr id="10" name="Image 9" descr="kinect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512" y="2636912"/>
                <a:ext cx="8636709" cy="3656851"/>
              </a:xfrm>
              <a:prstGeom prst="rect">
                <a:avLst/>
              </a:prstGeom>
            </p:spPr>
          </p:pic>
          <p:cxnSp>
            <p:nvCxnSpPr>
              <p:cNvPr id="18" name="Connecteur droit 17"/>
              <p:cNvCxnSpPr/>
              <p:nvPr/>
            </p:nvCxnSpPr>
            <p:spPr>
              <a:xfrm flipV="1">
                <a:off x="2912827" y="2273300"/>
                <a:ext cx="0" cy="1702754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flipH="1">
                <a:off x="1822242" y="2273300"/>
                <a:ext cx="1076780" cy="0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414146" y="4072693"/>
                <a:ext cx="8089653" cy="552229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7785946" y="4561422"/>
                <a:ext cx="13805" cy="933261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flipH="1">
                <a:off x="6736776" y="5494683"/>
                <a:ext cx="1062975" cy="0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>
                <a:off x="4376143" y="4819651"/>
                <a:ext cx="0" cy="854507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>
                <a:off x="4376143" y="5674158"/>
                <a:ext cx="1054417" cy="0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3437412" y="2526450"/>
                <a:ext cx="0" cy="786927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3437412" y="2526450"/>
                <a:ext cx="1062975" cy="0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lipse 36"/>
              <p:cNvSpPr/>
              <p:nvPr/>
            </p:nvSpPr>
            <p:spPr>
              <a:xfrm>
                <a:off x="3384550" y="2476500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spc="5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endParaRPr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373912" y="3237177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spc="5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endParaRPr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436887" y="2462950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spc="5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2835522" y="2209800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spc="5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endParaRPr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1993425" y="3871135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spc="5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3994533" y="4010835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spc="5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1758742" y="2209800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spc="5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endParaRPr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309887" y="5610658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5367060" y="5610658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6673276" y="5431183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7722446" y="5431183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4309887" y="4756151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8440299" y="4561422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350646" y="4023535"/>
                <a:ext cx="127000" cy="127000"/>
              </a:xfrm>
              <a:prstGeom prst="ellipse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2056925" y="3934635"/>
                <a:ext cx="2003011" cy="138058"/>
              </a:xfrm>
              <a:prstGeom prst="line">
                <a:avLst/>
              </a:prstGeom>
              <a:ln w="57150" cmpd="sng">
                <a:solidFill>
                  <a:schemeClr val="tx1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1" name="ZoneTexte 60"/>
            <p:cNvSpPr txBox="1"/>
            <p:nvPr/>
          </p:nvSpPr>
          <p:spPr>
            <a:xfrm>
              <a:off x="393786" y="1700151"/>
              <a:ext cx="2573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Camera de profondeur</a:t>
              </a:r>
              <a:endParaRPr lang="fr-FR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251200" y="1968500"/>
              <a:ext cx="146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Camera RGB</a:t>
              </a:r>
              <a:endParaRPr lang="fr-FR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6614816" y="5399975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Micro 3D</a:t>
              </a:r>
              <a:endParaRPr lang="fr-FR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913624" y="5533841"/>
              <a:ext cx="1598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Pied motorisé</a:t>
              </a:r>
              <a:endParaRPr lang="fr-FR" dirty="0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305300" y="609600"/>
            <a:ext cx="4152900" cy="4191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fr-FR" sz="800" dirty="0" smtClean="0"/>
          </a:p>
          <a:p>
            <a:r>
              <a:rPr lang="fr-FR" b="1" u="sng" dirty="0" smtClean="0"/>
              <a:t>Fonctionnalités de bases :</a:t>
            </a:r>
          </a:p>
          <a:p>
            <a:r>
              <a:rPr lang="fr-FR" dirty="0" err="1" smtClean="0"/>
              <a:t>Depth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 smtClean="0"/>
          </a:p>
          <a:p>
            <a:r>
              <a:rPr lang="fr-FR" dirty="0" smtClean="0"/>
              <a:t>Image RGB</a:t>
            </a:r>
          </a:p>
          <a:p>
            <a:endParaRPr lang="fr-FR" dirty="0"/>
          </a:p>
          <a:p>
            <a:r>
              <a:rPr lang="fr-FR" b="1" u="sng" dirty="0" smtClean="0"/>
              <a:t>Fonctionnalités haut niveau :</a:t>
            </a:r>
          </a:p>
          <a:p>
            <a:r>
              <a:rPr lang="fr-FR" dirty="0" smtClean="0"/>
              <a:t>Reconnaissance du Squelette </a:t>
            </a:r>
            <a:r>
              <a:rPr lang="fr-FR" sz="1400" dirty="0" smtClean="0"/>
              <a:t>(utilisé)</a:t>
            </a:r>
          </a:p>
          <a:p>
            <a:r>
              <a:rPr lang="fr-FR" dirty="0" smtClean="0"/>
              <a:t>Reconnaissance des mouvement </a:t>
            </a:r>
            <a:r>
              <a:rPr lang="fr-FR" sz="1400" dirty="0" smtClean="0"/>
              <a:t>(non utilisé)</a:t>
            </a:r>
          </a:p>
          <a:p>
            <a:endParaRPr lang="fr-FR" sz="1400" dirty="0" smtClean="0"/>
          </a:p>
          <a:p>
            <a:endParaRPr lang="fr-FR" sz="2400" dirty="0"/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676656" y="177800"/>
            <a:ext cx="3383280" cy="9144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SOFTWARE</a:t>
            </a:r>
            <a:endParaRPr lang="fr-FR" dirty="0"/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676656" y="1308100"/>
            <a:ext cx="3383280" cy="2705100"/>
          </a:xfrm>
        </p:spPr>
        <p:txBody>
          <a:bodyPr anchor="t"/>
          <a:lstStyle/>
          <a:p>
            <a:r>
              <a:rPr lang="fr-FR" sz="2800" dirty="0" smtClean="0">
                <a:solidFill>
                  <a:schemeClr val="tx1"/>
                </a:solidFill>
              </a:rPr>
              <a:t>Libraire </a:t>
            </a:r>
            <a:r>
              <a:rPr lang="fr-FR" sz="2800" dirty="0" err="1" smtClean="0">
                <a:solidFill>
                  <a:schemeClr val="tx1"/>
                </a:solidFill>
              </a:rPr>
              <a:t>OpenNI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676658" y="1524000"/>
            <a:ext cx="3844542" cy="3295651"/>
          </a:xfrm>
        </p:spPr>
        <p:txBody>
          <a:bodyPr/>
          <a:lstStyle/>
          <a:p>
            <a:r>
              <a:rPr lang="fr-FR" sz="2000" dirty="0" smtClean="0"/>
              <a:t>2 caméras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Caméra RGB, caméra profondeur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Résolution : 640 </a:t>
            </a:r>
            <a:r>
              <a:rPr lang="fr-FR" dirty="0"/>
              <a:t>x </a:t>
            </a:r>
            <a:r>
              <a:rPr lang="fr-FR" dirty="0" smtClean="0"/>
              <a:t>480 @ 30Hz</a:t>
            </a:r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endParaRPr lang="fr-FR" sz="1400" dirty="0"/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676656" y="177800"/>
            <a:ext cx="5203444" cy="9144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LES DONNEES DE LA KINECT</a:t>
            </a:r>
            <a:endParaRPr lang="fr-FR" dirty="0"/>
          </a:p>
        </p:txBody>
      </p:sp>
      <p:pic>
        <p:nvPicPr>
          <p:cNvPr id="8" name="Image 7" descr="Capture d’écran 2012-06-04 à 21.57.5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22" y="1569015"/>
            <a:ext cx="3783178" cy="27293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5" y="2933700"/>
            <a:ext cx="3665465" cy="250507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2899205"/>
            <a:ext cx="7772400" cy="2096658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/>
          <a:p>
            <a:r>
              <a:rPr lang="fr-FR" sz="4400" b="1" dirty="0" smtClean="0"/>
              <a:t>Les démonstrations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5389542"/>
              </p:ext>
            </p:extLst>
          </p:nvPr>
        </p:nvGraphicFramePr>
        <p:xfrm>
          <a:off x="152400" y="1200150"/>
          <a:ext cx="88392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2"/>
          <p:cNvSpPr txBox="1">
            <a:spLocks/>
          </p:cNvSpPr>
          <p:nvPr/>
        </p:nvSpPr>
        <p:spPr>
          <a:xfrm>
            <a:off x="676655" y="177800"/>
            <a:ext cx="4758195" cy="9144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/>
              <a:t>Hiérarchie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2899205"/>
            <a:ext cx="7772400" cy="2096658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127000" h="38100" prst="coolSlant"/>
            </a:sp3d>
          </a:bodyPr>
          <a:lstStyle/>
          <a:p>
            <a:r>
              <a:rPr lang="fr-FR" sz="4400" b="1" dirty="0" smtClean="0"/>
              <a:t>MONDE PHYSIQUE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Personnalisée 1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8534B4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é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Pop urbaine.thmx</Template>
  <TotalTime>2073</TotalTime>
  <Words>368</Words>
  <Application>Microsoft Macintosh PowerPoint</Application>
  <PresentationFormat>Présentation à l'écran (4:3)</PresentationFormat>
  <Paragraphs>142</Paragraphs>
  <Slides>22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Urban Pop</vt:lpstr>
      <vt:lpstr>Human Computer Interaction using Kinect Technology :</vt:lpstr>
      <vt:lpstr>Contenu</vt:lpstr>
      <vt:lpstr>KINECT</vt:lpstr>
      <vt:lpstr>HARDWARE</vt:lpstr>
      <vt:lpstr>Libraire OpenNI</vt:lpstr>
      <vt:lpstr>Présentation PowerPoint</vt:lpstr>
      <vt:lpstr>Les démonstrations</vt:lpstr>
      <vt:lpstr>Présentation PowerPoint</vt:lpstr>
      <vt:lpstr>MONDE PHYSIQUE</vt:lpstr>
      <vt:lpstr>JBOX2d</vt:lpstr>
      <vt:lpstr>Présentation PowerPoint</vt:lpstr>
      <vt:lpstr>Présentation PowerPoint</vt:lpstr>
      <vt:lpstr>GESTURES</vt:lpstr>
      <vt:lpstr>Présentation PowerPoint</vt:lpstr>
      <vt:lpstr>Présentation PowerPoint</vt:lpstr>
      <vt:lpstr>Présentation PowerPoint</vt:lpstr>
      <vt:lpstr>SYSTEMES DE COORDONNEES</vt:lpstr>
      <vt:lpstr>Présentation PowerPoint</vt:lpstr>
      <vt:lpstr>Présentation PowerPoint</vt:lpstr>
      <vt:lpstr>Lightweight java gaming library</vt:lpstr>
      <vt:lpstr>Présentation PowerPoint</vt:lpstr>
      <vt:lpstr>moteur physique et graphique</vt:lpstr>
    </vt:vector>
  </TitlesOfParts>
  <Company>192636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 using Kinect Technology :</dc:title>
  <dc:creator>William Trouleau</dc:creator>
  <cp:lastModifiedBy>William Trouleau</cp:lastModifiedBy>
  <cp:revision>84</cp:revision>
  <dcterms:created xsi:type="dcterms:W3CDTF">2012-06-02T16:02:53Z</dcterms:created>
  <dcterms:modified xsi:type="dcterms:W3CDTF">2012-06-05T11:16:45Z</dcterms:modified>
</cp:coreProperties>
</file>