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9/6/2020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9/6/2020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9/6/2020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9/6/2020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9/6/2020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4157" y="942793"/>
            <a:ext cx="10993549" cy="1101668"/>
          </a:xfrm>
        </p:spPr>
        <p:txBody>
          <a:bodyPr>
            <a:normAutofit/>
          </a:bodyPr>
          <a:lstStyle/>
          <a:p>
            <a:r>
              <a:rPr lang="en-IN" sz="5000" dirty="0">
                <a:solidFill>
                  <a:schemeClr val="accent1">
                    <a:lumMod val="90000"/>
                    <a:lumOff val="10000"/>
                  </a:schemeClr>
                </a:solidFill>
                <a:latin typeface="Arial Black" panose="020B0A04020102020204" pitchFamily="34" charset="0"/>
              </a:rPr>
              <a:t>Team </a:t>
            </a:r>
            <a:r>
              <a:rPr lang="en-IN" sz="5000" dirty="0" err="1">
                <a:solidFill>
                  <a:schemeClr val="accent1">
                    <a:lumMod val="90000"/>
                    <a:lumOff val="10000"/>
                  </a:schemeClr>
                </a:solidFill>
                <a:latin typeface="Arial Black" panose="020B0A04020102020204" pitchFamily="34" charset="0"/>
              </a:rPr>
              <a:t>Quaranteam</a:t>
            </a:r>
            <a:r>
              <a:rPr lang="en-IN" sz="5000" dirty="0">
                <a:solidFill>
                  <a:schemeClr val="accent1">
                    <a:lumMod val="90000"/>
                    <a:lumOff val="10000"/>
                  </a:schemeClr>
                </a:solidFill>
                <a:latin typeface="Arial Black" panose="020B0A04020102020204" pitchFamily="34" charset="0"/>
              </a:rPr>
              <a:t> </a:t>
            </a:r>
          </a:p>
        </p:txBody>
      </p:sp>
      <p:sp>
        <p:nvSpPr>
          <p:cNvPr id="3" name="Subtitle 2"/>
          <p:cNvSpPr>
            <a:spLocks noGrp="1"/>
          </p:cNvSpPr>
          <p:nvPr>
            <p:ph type="subTitle" idx="1"/>
          </p:nvPr>
        </p:nvSpPr>
        <p:spPr>
          <a:xfrm>
            <a:off x="1038394" y="2590679"/>
            <a:ext cx="10993546" cy="590321"/>
          </a:xfrm>
        </p:spPr>
        <p:txBody>
          <a:bodyPr/>
          <a:lstStyle/>
          <a:p>
            <a:r>
              <a:rPr lang="en-IN" sz="2500" dirty="0">
                <a:latin typeface="Arial Rounded MT Bold" panose="020F0704030504030204" pitchFamily="34" charset="0"/>
              </a:rPr>
              <a:t>Meet the team members :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2757" y="557765"/>
            <a:ext cx="2270261" cy="2270261"/>
          </a:xfrm>
          <a:prstGeom prst="rect">
            <a:avLst/>
          </a:prstGeom>
        </p:spPr>
      </p:pic>
      <p:sp>
        <p:nvSpPr>
          <p:cNvPr id="5" name="TextBox 4"/>
          <p:cNvSpPr txBox="1"/>
          <p:nvPr/>
        </p:nvSpPr>
        <p:spPr>
          <a:xfrm>
            <a:off x="699395" y="3692106"/>
            <a:ext cx="10343071" cy="1938992"/>
          </a:xfrm>
          <a:prstGeom prst="rect">
            <a:avLst/>
          </a:prstGeom>
          <a:noFill/>
        </p:spPr>
        <p:txBody>
          <a:bodyPr wrap="square" rtlCol="0">
            <a:spAutoFit/>
          </a:bodyPr>
          <a:lstStyle/>
          <a:p>
            <a:pPr marL="285750" indent="-285750">
              <a:buFont typeface="Wingdings" panose="05000000000000000000" pitchFamily="2" charset="2"/>
              <a:buChar char="ü"/>
            </a:pPr>
            <a:r>
              <a:rPr lang="en-IN" sz="3000" dirty="0">
                <a:solidFill>
                  <a:schemeClr val="bg1"/>
                </a:solidFill>
                <a:latin typeface="Arial Rounded MT Bold" panose="020F0704030504030204" pitchFamily="34" charset="0"/>
              </a:rPr>
              <a:t>Deekshita Verma ( Team Lead &amp; AR/ Unity Developer)</a:t>
            </a:r>
          </a:p>
          <a:p>
            <a:pPr marL="285750" indent="-285750">
              <a:buFont typeface="Wingdings" panose="05000000000000000000" pitchFamily="2" charset="2"/>
              <a:buChar char="ü"/>
            </a:pPr>
            <a:r>
              <a:rPr lang="en-IN" sz="3000" dirty="0" err="1">
                <a:solidFill>
                  <a:schemeClr val="bg1"/>
                </a:solidFill>
                <a:latin typeface="Arial Rounded MT Bold" panose="020F0704030504030204" pitchFamily="34" charset="0"/>
              </a:rPr>
              <a:t>Cheshtha</a:t>
            </a:r>
            <a:r>
              <a:rPr lang="en-IN" sz="3000" dirty="0">
                <a:solidFill>
                  <a:schemeClr val="bg1"/>
                </a:solidFill>
                <a:latin typeface="Arial Rounded MT Bold" panose="020F0704030504030204" pitchFamily="34" charset="0"/>
              </a:rPr>
              <a:t> Agarwal ( Web Developer)</a:t>
            </a:r>
          </a:p>
          <a:p>
            <a:pPr marL="285750" indent="-285750">
              <a:buFont typeface="Wingdings" panose="05000000000000000000" pitchFamily="2" charset="2"/>
              <a:buChar char="ü"/>
            </a:pPr>
            <a:r>
              <a:rPr lang="en-IN" sz="3000" dirty="0" err="1">
                <a:solidFill>
                  <a:schemeClr val="bg1"/>
                </a:solidFill>
                <a:latin typeface="Arial Rounded MT Bold" panose="020F0704030504030204" pitchFamily="34" charset="0"/>
              </a:rPr>
              <a:t>Shivangi</a:t>
            </a:r>
            <a:r>
              <a:rPr lang="en-IN" sz="3000" dirty="0">
                <a:solidFill>
                  <a:schemeClr val="bg1"/>
                </a:solidFill>
                <a:latin typeface="Arial Rounded MT Bold" panose="020F0704030504030204" pitchFamily="34" charset="0"/>
              </a:rPr>
              <a:t> </a:t>
            </a:r>
            <a:r>
              <a:rPr lang="en-IN" sz="3000" dirty="0" err="1">
                <a:solidFill>
                  <a:schemeClr val="bg1"/>
                </a:solidFill>
                <a:latin typeface="Arial Rounded MT Bold" panose="020F0704030504030204" pitchFamily="34" charset="0"/>
              </a:rPr>
              <a:t>Goel</a:t>
            </a:r>
            <a:r>
              <a:rPr lang="en-IN" sz="3000" dirty="0">
                <a:solidFill>
                  <a:schemeClr val="bg1"/>
                </a:solidFill>
                <a:latin typeface="Arial Rounded MT Bold" panose="020F0704030504030204" pitchFamily="34" charset="0"/>
              </a:rPr>
              <a:t> ( Web Developer)</a:t>
            </a:r>
          </a:p>
          <a:p>
            <a:pPr marL="285750" indent="-285750">
              <a:buFont typeface="Wingdings" panose="05000000000000000000" pitchFamily="2" charset="2"/>
              <a:buChar char="ü"/>
            </a:pPr>
            <a:r>
              <a:rPr lang="en-IN" sz="3000" dirty="0" err="1">
                <a:solidFill>
                  <a:schemeClr val="bg1"/>
                </a:solidFill>
                <a:latin typeface="Arial Rounded MT Bold" panose="020F0704030504030204" pitchFamily="34" charset="0"/>
              </a:rPr>
              <a:t>Shrankhla</a:t>
            </a:r>
            <a:r>
              <a:rPr lang="en-IN" sz="3000" dirty="0">
                <a:solidFill>
                  <a:schemeClr val="bg1"/>
                </a:solidFill>
                <a:latin typeface="Arial Rounded MT Bold" panose="020F0704030504030204" pitchFamily="34" charset="0"/>
              </a:rPr>
              <a:t> Srivastava ( ML Developer)</a:t>
            </a:r>
            <a:endParaRPr lang="en-IN" sz="3000" dirty="0">
              <a:solidFill>
                <a:schemeClr val="bg1"/>
              </a:solidFill>
            </a:endParaRPr>
          </a:p>
        </p:txBody>
      </p:sp>
    </p:spTree>
    <p:extLst>
      <p:ext uri="{BB962C8B-B14F-4D97-AF65-F5344CB8AC3E}">
        <p14:creationId xmlns:p14="http://schemas.microsoft.com/office/powerpoint/2010/main" val="237063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894" y="617515"/>
            <a:ext cx="11029616" cy="988332"/>
          </a:xfrm>
        </p:spPr>
        <p:txBody>
          <a:bodyPr>
            <a:normAutofit/>
          </a:bodyPr>
          <a:lstStyle/>
          <a:p>
            <a:r>
              <a:rPr lang="en-IN" sz="4000" dirty="0">
                <a:latin typeface="Arial Black" panose="020B0A04020102020204" pitchFamily="34" charset="0"/>
              </a:rPr>
              <a:t>Problem Statement </a:t>
            </a:r>
          </a:p>
        </p:txBody>
      </p:sp>
      <p:sp>
        <p:nvSpPr>
          <p:cNvPr id="3" name="TextBox 2"/>
          <p:cNvSpPr txBox="1"/>
          <p:nvPr/>
        </p:nvSpPr>
        <p:spPr>
          <a:xfrm>
            <a:off x="508958" y="3008817"/>
            <a:ext cx="5520906" cy="3062377"/>
          </a:xfrm>
          <a:prstGeom prst="rect">
            <a:avLst/>
          </a:prstGeom>
          <a:noFill/>
        </p:spPr>
        <p:txBody>
          <a:bodyPr wrap="square" rtlCol="0">
            <a:spAutoFit/>
          </a:bodyPr>
          <a:lstStyle/>
          <a:p>
            <a:r>
              <a:rPr lang="en-IN" sz="3500" dirty="0">
                <a:solidFill>
                  <a:schemeClr val="accent1">
                    <a:lumMod val="90000"/>
                    <a:lumOff val="10000"/>
                  </a:schemeClr>
                </a:solidFill>
                <a:latin typeface="Arial Rounded MT Bold" panose="020F0704030504030204" pitchFamily="34" charset="0"/>
              </a:rPr>
              <a:t>Community building for everyone who has/have been facing problems due to the COVID situation in our country.</a:t>
            </a:r>
          </a:p>
          <a:p>
            <a:endParaRPr lang="en-IN" dirty="0"/>
          </a:p>
        </p:txBody>
      </p:sp>
      <p:pic>
        <p:nvPicPr>
          <p:cNvPr id="4" name="Picture 3"/>
          <p:cNvPicPr>
            <a:picLocks noChangeAspect="1"/>
          </p:cNvPicPr>
          <p:nvPr/>
        </p:nvPicPr>
        <p:blipFill>
          <a:blip r:embed="rId2"/>
          <a:stretch>
            <a:fillRect/>
          </a:stretch>
        </p:blipFill>
        <p:spPr>
          <a:xfrm>
            <a:off x="6029864" y="2225615"/>
            <a:ext cx="2917275" cy="2087592"/>
          </a:xfrm>
          <a:prstGeom prst="rect">
            <a:avLst/>
          </a:prstGeom>
        </p:spPr>
      </p:pic>
      <p:pic>
        <p:nvPicPr>
          <p:cNvPr id="5" name="Picture 4"/>
          <p:cNvPicPr>
            <a:picLocks noChangeAspect="1"/>
          </p:cNvPicPr>
          <p:nvPr/>
        </p:nvPicPr>
        <p:blipFill>
          <a:blip r:embed="rId3"/>
          <a:stretch>
            <a:fillRect/>
          </a:stretch>
        </p:blipFill>
        <p:spPr>
          <a:xfrm>
            <a:off x="9269068" y="3671251"/>
            <a:ext cx="2004234" cy="1737511"/>
          </a:xfrm>
          <a:prstGeom prst="rect">
            <a:avLst/>
          </a:prstGeom>
        </p:spPr>
      </p:pic>
      <p:pic>
        <p:nvPicPr>
          <p:cNvPr id="6" name="Picture 5"/>
          <p:cNvPicPr>
            <a:picLocks noChangeAspect="1"/>
          </p:cNvPicPr>
          <p:nvPr/>
        </p:nvPicPr>
        <p:blipFill>
          <a:blip r:embed="rId4"/>
          <a:stretch>
            <a:fillRect/>
          </a:stretch>
        </p:blipFill>
        <p:spPr>
          <a:xfrm>
            <a:off x="6212041" y="4938898"/>
            <a:ext cx="2735098" cy="1665553"/>
          </a:xfrm>
          <a:prstGeom prst="rect">
            <a:avLst/>
          </a:prstGeom>
        </p:spPr>
      </p:pic>
    </p:spTree>
    <p:extLst>
      <p:ext uri="{BB962C8B-B14F-4D97-AF65-F5344CB8AC3E}">
        <p14:creationId xmlns:p14="http://schemas.microsoft.com/office/powerpoint/2010/main" val="2036415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546880"/>
            <a:ext cx="11029616" cy="1013800"/>
          </a:xfrm>
        </p:spPr>
        <p:txBody>
          <a:bodyPr>
            <a:normAutofit/>
          </a:bodyPr>
          <a:lstStyle/>
          <a:p>
            <a:r>
              <a:rPr lang="en-IN" sz="4000" dirty="0">
                <a:latin typeface="Arial Black" panose="020B0A04020102020204" pitchFamily="34" charset="0"/>
              </a:rPr>
              <a:t>Why this idea?</a:t>
            </a:r>
          </a:p>
        </p:txBody>
      </p:sp>
      <p:sp>
        <p:nvSpPr>
          <p:cNvPr id="3" name="Content Placeholder 2"/>
          <p:cNvSpPr>
            <a:spLocks noGrp="1"/>
          </p:cNvSpPr>
          <p:nvPr>
            <p:ph idx="1"/>
          </p:nvPr>
        </p:nvSpPr>
        <p:spPr>
          <a:xfrm>
            <a:off x="434543" y="2242870"/>
            <a:ext cx="7726046" cy="3969614"/>
          </a:xfrm>
        </p:spPr>
        <p:txBody>
          <a:bodyPr>
            <a:normAutofit fontScale="70000" lnSpcReduction="20000"/>
          </a:bodyPr>
          <a:lstStyle/>
          <a:p>
            <a:r>
              <a:rPr lang="en-IN" sz="3600" dirty="0">
                <a:solidFill>
                  <a:schemeClr val="accent1">
                    <a:lumMod val="90000"/>
                    <a:lumOff val="10000"/>
                  </a:schemeClr>
                </a:solidFill>
                <a:latin typeface="Arial Rounded MT Bold" panose="020F0704030504030204" pitchFamily="34" charset="0"/>
              </a:rPr>
              <a:t>Covid-19 has had various impacts on our lives in different ways.</a:t>
            </a:r>
          </a:p>
          <a:p>
            <a:r>
              <a:rPr lang="en-IN" sz="3600" dirty="0">
                <a:solidFill>
                  <a:schemeClr val="accent1">
                    <a:lumMod val="90000"/>
                    <a:lumOff val="10000"/>
                  </a:schemeClr>
                </a:solidFill>
                <a:latin typeface="Arial Rounded MT Bold" panose="020F0704030504030204" pitchFamily="34" charset="0"/>
              </a:rPr>
              <a:t>Our country has been the first one to report 90,000 cases in a day and Corona Virus has entered into several homes unexpectedly.</a:t>
            </a:r>
          </a:p>
          <a:p>
            <a:r>
              <a:rPr lang="en-IN" sz="3600" dirty="0">
                <a:solidFill>
                  <a:schemeClr val="accent1">
                    <a:lumMod val="90000"/>
                    <a:lumOff val="10000"/>
                  </a:schemeClr>
                </a:solidFill>
                <a:latin typeface="Arial Rounded MT Bold" panose="020F0704030504030204" pitchFamily="34" charset="0"/>
              </a:rPr>
              <a:t>With this we decided to come up with a project that provides a one stop destination to real time statistics , helping you manage isolation in your homes, providing you the best resources and volunteers during this time and a place where you could vent out through your blogs.</a:t>
            </a:r>
          </a:p>
          <a:p>
            <a:endParaRPr lang="en-IN" sz="3500" dirty="0">
              <a:latin typeface="Arial Rounded MT Bold" panose="020F0704030504030204" pitchFamily="34" charset="0"/>
            </a:endParaRPr>
          </a:p>
        </p:txBody>
      </p:sp>
      <p:pic>
        <p:nvPicPr>
          <p:cNvPr id="4" name="Picture 3"/>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233171" y="2605177"/>
            <a:ext cx="3822343" cy="2669269"/>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1009338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Arial Black" panose="020B0A04020102020204" pitchFamily="34" charset="0"/>
              </a:rPr>
              <a:t>Key features </a:t>
            </a:r>
          </a:p>
        </p:txBody>
      </p:sp>
      <p:sp>
        <p:nvSpPr>
          <p:cNvPr id="3" name="Content Placeholder 2"/>
          <p:cNvSpPr>
            <a:spLocks noGrp="1"/>
          </p:cNvSpPr>
          <p:nvPr>
            <p:ph sz="half" idx="1"/>
          </p:nvPr>
        </p:nvSpPr>
        <p:spPr>
          <a:xfrm>
            <a:off x="581193" y="2228003"/>
            <a:ext cx="5422390" cy="4215929"/>
          </a:xfrm>
          <a:ln>
            <a:solidFill>
              <a:schemeClr val="accent2">
                <a:lumMod val="50000"/>
              </a:schemeClr>
            </a:solidFill>
          </a:ln>
        </p:spPr>
        <p:txBody>
          <a:bodyPr>
            <a:normAutofit fontScale="92500" lnSpcReduction="10000"/>
          </a:bodyPr>
          <a:lstStyle/>
          <a:p>
            <a:r>
              <a:rPr lang="en-IN" b="1" u="sng" dirty="0">
                <a:solidFill>
                  <a:schemeClr val="accent1">
                    <a:lumMod val="90000"/>
                    <a:lumOff val="10000"/>
                  </a:schemeClr>
                </a:solidFill>
                <a:latin typeface="Arial Rounded MT Bold" panose="020F0704030504030204" pitchFamily="34" charset="0"/>
              </a:rPr>
              <a:t>Real time COVID-19 Statistics.</a:t>
            </a:r>
          </a:p>
          <a:p>
            <a:r>
              <a:rPr lang="en-IN" b="1" u="sng" dirty="0">
                <a:solidFill>
                  <a:schemeClr val="accent1">
                    <a:lumMod val="90000"/>
                    <a:lumOff val="10000"/>
                  </a:schemeClr>
                </a:solidFill>
                <a:latin typeface="Arial Rounded MT Bold" panose="020F0704030504030204" pitchFamily="34" charset="0"/>
              </a:rPr>
              <a:t>Our Heroes</a:t>
            </a:r>
            <a:r>
              <a:rPr lang="en-IN" b="1" dirty="0">
                <a:solidFill>
                  <a:schemeClr val="accent1">
                    <a:lumMod val="90000"/>
                    <a:lumOff val="10000"/>
                  </a:schemeClr>
                </a:solidFill>
                <a:latin typeface="Arial Rounded MT Bold" panose="020F0704030504030204" pitchFamily="34" charset="0"/>
              </a:rPr>
              <a:t> </a:t>
            </a:r>
            <a:r>
              <a:rPr lang="en-IN" dirty="0">
                <a:solidFill>
                  <a:schemeClr val="accent1">
                    <a:lumMod val="90000"/>
                    <a:lumOff val="10000"/>
                  </a:schemeClr>
                </a:solidFill>
                <a:latin typeface="Arial Rounded MT Bold" panose="020F0704030504030204" pitchFamily="34" charset="0"/>
              </a:rPr>
              <a:t>: Honouring and Appreciating COVID-19 Warriors and heroes who’ve helped the community to stay strong and fight the situation( one can register as a hero too)</a:t>
            </a:r>
          </a:p>
          <a:p>
            <a:r>
              <a:rPr lang="en-IN" b="1" u="sng" dirty="0">
                <a:solidFill>
                  <a:schemeClr val="accent1">
                    <a:lumMod val="90000"/>
                    <a:lumOff val="10000"/>
                  </a:schemeClr>
                </a:solidFill>
                <a:latin typeface="Arial Rounded MT Bold" panose="020F0704030504030204" pitchFamily="34" charset="0"/>
              </a:rPr>
              <a:t>Managing Isolation</a:t>
            </a:r>
            <a:r>
              <a:rPr lang="en-IN" b="1" dirty="0">
                <a:solidFill>
                  <a:schemeClr val="accent1">
                    <a:lumMod val="90000"/>
                    <a:lumOff val="10000"/>
                  </a:schemeClr>
                </a:solidFill>
                <a:latin typeface="Arial Rounded MT Bold" panose="020F0704030504030204" pitchFamily="34" charset="0"/>
              </a:rPr>
              <a:t> </a:t>
            </a:r>
            <a:r>
              <a:rPr lang="en-IN" dirty="0">
                <a:solidFill>
                  <a:schemeClr val="accent1">
                    <a:lumMod val="90000"/>
                    <a:lumOff val="10000"/>
                  </a:schemeClr>
                </a:solidFill>
                <a:latin typeface="Arial Rounded MT Bold" panose="020F0704030504030204" pitchFamily="34" charset="0"/>
              </a:rPr>
              <a:t>: Being in isolation in your home can be difficult so we provide you with some games designed in unity , some movies to binge on and book recommendation too. You can write or read blogs of people who currently are in isolation or have been through all of this to help you stay aware and take precautions . It can also be considered as a place where you can vent out </a:t>
            </a:r>
            <a:r>
              <a:rPr lang="en-IN" dirty="0" smtClean="0">
                <a:solidFill>
                  <a:schemeClr val="accent1">
                    <a:lumMod val="90000"/>
                    <a:lumOff val="10000"/>
                  </a:schemeClr>
                </a:solidFill>
                <a:latin typeface="Arial Rounded MT Bold" panose="020F0704030504030204" pitchFamily="34" charset="0"/>
              </a:rPr>
              <a:t>anonymously and people can support them through writing a comment under their blog.</a:t>
            </a:r>
            <a:endParaRPr lang="en-IN" dirty="0">
              <a:solidFill>
                <a:schemeClr val="accent1">
                  <a:lumMod val="90000"/>
                  <a:lumOff val="10000"/>
                </a:schemeClr>
              </a:solidFill>
              <a:latin typeface="Arial Rounded MT Bold" panose="020F0704030504030204" pitchFamily="34" charset="0"/>
            </a:endParaRPr>
          </a:p>
        </p:txBody>
      </p:sp>
      <p:sp>
        <p:nvSpPr>
          <p:cNvPr id="4" name="Content Placeholder 3"/>
          <p:cNvSpPr>
            <a:spLocks noGrp="1"/>
          </p:cNvSpPr>
          <p:nvPr>
            <p:ph sz="half" idx="2"/>
          </p:nvPr>
        </p:nvSpPr>
        <p:spPr>
          <a:xfrm>
            <a:off x="6188417" y="2228003"/>
            <a:ext cx="5422392" cy="4215929"/>
          </a:xfrm>
          <a:ln>
            <a:solidFill>
              <a:schemeClr val="accent1">
                <a:lumMod val="90000"/>
                <a:lumOff val="10000"/>
              </a:schemeClr>
            </a:solidFill>
          </a:ln>
        </p:spPr>
        <p:txBody>
          <a:bodyPr>
            <a:normAutofit fontScale="92500" lnSpcReduction="10000"/>
          </a:bodyPr>
          <a:lstStyle/>
          <a:p>
            <a:r>
              <a:rPr lang="en-IN" b="1" u="sng" dirty="0">
                <a:solidFill>
                  <a:schemeClr val="accent1">
                    <a:lumMod val="90000"/>
                    <a:lumOff val="10000"/>
                  </a:schemeClr>
                </a:solidFill>
                <a:latin typeface="Arial Rounded MT Bold" panose="020F0704030504030204" pitchFamily="34" charset="0"/>
              </a:rPr>
              <a:t>Events</a:t>
            </a:r>
            <a:r>
              <a:rPr lang="en-IN" b="1" dirty="0">
                <a:solidFill>
                  <a:schemeClr val="accent1">
                    <a:lumMod val="90000"/>
                    <a:lumOff val="10000"/>
                  </a:schemeClr>
                </a:solidFill>
                <a:latin typeface="Arial Rounded MT Bold" panose="020F0704030504030204" pitchFamily="34" charset="0"/>
              </a:rPr>
              <a:t> </a:t>
            </a:r>
            <a:r>
              <a:rPr lang="en-IN" dirty="0">
                <a:solidFill>
                  <a:schemeClr val="accent1">
                    <a:lumMod val="90000"/>
                    <a:lumOff val="10000"/>
                  </a:schemeClr>
                </a:solidFill>
                <a:latin typeface="Arial Rounded MT Bold" panose="020F0704030504030204" pitchFamily="34" charset="0"/>
              </a:rPr>
              <a:t>: Any NGO or organization hosting webinars for social good and fun activities can put up their respective meeting details which will encourage community building and engagement.</a:t>
            </a:r>
          </a:p>
          <a:p>
            <a:r>
              <a:rPr lang="en-US" b="1" u="sng" dirty="0">
                <a:solidFill>
                  <a:schemeClr val="accent1">
                    <a:lumMod val="90000"/>
                    <a:lumOff val="10000"/>
                  </a:schemeClr>
                </a:solidFill>
                <a:latin typeface="Arial Rounded MT Bold" panose="020F0704030504030204" pitchFamily="34" charset="0"/>
              </a:rPr>
              <a:t>Problem Faced and Solutions</a:t>
            </a:r>
            <a:r>
              <a:rPr lang="en-US" b="1" dirty="0">
                <a:solidFill>
                  <a:schemeClr val="accent1">
                    <a:lumMod val="90000"/>
                    <a:lumOff val="10000"/>
                  </a:schemeClr>
                </a:solidFill>
                <a:latin typeface="Arial Rounded MT Bold" panose="020F0704030504030204" pitchFamily="34" charset="0"/>
              </a:rPr>
              <a:t> </a:t>
            </a:r>
            <a:r>
              <a:rPr lang="en-US" dirty="0">
                <a:solidFill>
                  <a:schemeClr val="accent1">
                    <a:lumMod val="90000"/>
                    <a:lumOff val="10000"/>
                  </a:schemeClr>
                </a:solidFill>
                <a:latin typeface="Arial Rounded MT Bold" panose="020F0704030504030204" pitchFamily="34" charset="0"/>
              </a:rPr>
              <a:t>: Any need or requirements can be posted here and any person or organization willing to help can contact the concerned person to provide their services</a:t>
            </a:r>
            <a:r>
              <a:rPr lang="en-US" dirty="0" smtClean="0">
                <a:solidFill>
                  <a:schemeClr val="accent1">
                    <a:lumMod val="90000"/>
                    <a:lumOff val="10000"/>
                  </a:schemeClr>
                </a:solidFill>
                <a:latin typeface="Arial Rounded MT Bold" panose="020F0704030504030204" pitchFamily="34" charset="0"/>
              </a:rPr>
              <a:t>.</a:t>
            </a:r>
            <a:endParaRPr lang="en-IN" dirty="0">
              <a:solidFill>
                <a:schemeClr val="accent1">
                  <a:lumMod val="90000"/>
                  <a:lumOff val="10000"/>
                </a:schemeClr>
              </a:solidFill>
              <a:latin typeface="Arial Rounded MT Bold" panose="020F0704030504030204" pitchFamily="34" charset="0"/>
            </a:endParaRPr>
          </a:p>
          <a:p>
            <a:r>
              <a:rPr lang="en-IN" dirty="0" smtClean="0">
                <a:solidFill>
                  <a:schemeClr val="accent1">
                    <a:lumMod val="90000"/>
                    <a:lumOff val="10000"/>
                  </a:schemeClr>
                </a:solidFill>
                <a:latin typeface="Arial Rounded MT Bold" panose="020F0704030504030204" pitchFamily="34" charset="0"/>
              </a:rPr>
              <a:t>Yo</a:t>
            </a:r>
            <a:r>
              <a:rPr lang="en-IN" dirty="0" smtClean="0">
                <a:solidFill>
                  <a:schemeClr val="accent1">
                    <a:lumMod val="90000"/>
                    <a:lumOff val="10000"/>
                  </a:schemeClr>
                </a:solidFill>
                <a:latin typeface="Arial Rounded MT Bold" panose="020F0704030504030204" pitchFamily="34" charset="0"/>
              </a:rPr>
              <a:t>u need to login/register to access all </a:t>
            </a:r>
            <a:r>
              <a:rPr lang="en-IN" smtClean="0">
                <a:solidFill>
                  <a:schemeClr val="accent1">
                    <a:lumMod val="90000"/>
                    <a:lumOff val="10000"/>
                  </a:schemeClr>
                </a:solidFill>
                <a:latin typeface="Arial Rounded MT Bold" panose="020F0704030504030204" pitchFamily="34" charset="0"/>
              </a:rPr>
              <a:t>these features.</a:t>
            </a:r>
            <a:endParaRPr lang="en-IN" dirty="0">
              <a:solidFill>
                <a:schemeClr val="accent1">
                  <a:lumMod val="90000"/>
                  <a:lumOff val="10000"/>
                </a:schemeClr>
              </a:solidFill>
              <a:latin typeface="Arial Rounded MT Bold" panose="020F0704030504030204" pitchFamily="34" charset="0"/>
            </a:endParaRPr>
          </a:p>
        </p:txBody>
      </p:sp>
    </p:spTree>
    <p:extLst>
      <p:ext uri="{BB962C8B-B14F-4D97-AF65-F5344CB8AC3E}">
        <p14:creationId xmlns:p14="http://schemas.microsoft.com/office/powerpoint/2010/main" val="2383396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773" y="591635"/>
            <a:ext cx="11029616" cy="988332"/>
          </a:xfrm>
        </p:spPr>
        <p:txBody>
          <a:bodyPr>
            <a:normAutofit fontScale="90000"/>
          </a:bodyPr>
          <a:lstStyle/>
          <a:p>
            <a:r>
              <a:rPr lang="en-IN" sz="4000" dirty="0">
                <a:latin typeface="Arial Black" panose="020B0A04020102020204" pitchFamily="34" charset="0"/>
              </a:rPr>
              <a:t>How did we co-ordinate everything?</a:t>
            </a:r>
          </a:p>
        </p:txBody>
      </p:sp>
      <p:pic>
        <p:nvPicPr>
          <p:cNvPr id="3" name="Picture 2"/>
          <p:cNvPicPr>
            <a:picLocks noChangeAspect="1"/>
          </p:cNvPicPr>
          <p:nvPr/>
        </p:nvPicPr>
        <p:blipFill>
          <a:blip r:embed="rId2"/>
          <a:stretch>
            <a:fillRect/>
          </a:stretch>
        </p:blipFill>
        <p:spPr>
          <a:xfrm>
            <a:off x="4016197" y="2659292"/>
            <a:ext cx="4366638" cy="3696020"/>
          </a:xfrm>
          <a:prstGeom prst="rect">
            <a:avLst/>
          </a:prstGeom>
        </p:spPr>
      </p:pic>
      <p:cxnSp>
        <p:nvCxnSpPr>
          <p:cNvPr id="7" name="Straight Arrow Connector 6"/>
          <p:cNvCxnSpPr/>
          <p:nvPr/>
        </p:nvCxnSpPr>
        <p:spPr>
          <a:xfrm flipH="1" flipV="1">
            <a:off x="3366459" y="2999350"/>
            <a:ext cx="1397479" cy="569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872905" y="5102492"/>
            <a:ext cx="1305400" cy="362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7392838" y="2999351"/>
            <a:ext cx="1431985" cy="569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976257" y="5102492"/>
            <a:ext cx="1406106" cy="362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13" y="2299410"/>
            <a:ext cx="2127130" cy="1063565"/>
          </a:xfrm>
          <a:prstGeom prst="ellipse">
            <a:avLst/>
          </a:prstGeom>
          <a:ln w="63500" cap="rnd">
            <a:solidFill>
              <a:schemeClr val="accent1">
                <a:lumMod val="90000"/>
                <a:lumOff val="1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233" y="5102492"/>
            <a:ext cx="1939863" cy="1071107"/>
          </a:xfrm>
          <a:prstGeom prst="ellipse">
            <a:avLst/>
          </a:prstGeom>
          <a:ln w="63500" cap="rnd">
            <a:solidFill>
              <a:schemeClr val="accent1">
                <a:lumMod val="90000"/>
                <a:lumOff val="1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75785" y="2127509"/>
            <a:ext cx="2227526" cy="1407369"/>
          </a:xfrm>
          <a:prstGeom prst="ellipse">
            <a:avLst/>
          </a:prstGeom>
          <a:ln w="63500" cap="rnd">
            <a:solidFill>
              <a:schemeClr val="accent1">
                <a:lumMod val="90000"/>
                <a:lumOff val="1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26127" y="5102492"/>
            <a:ext cx="1898890" cy="1068703"/>
          </a:xfrm>
          <a:prstGeom prst="ellipse">
            <a:avLst/>
          </a:prstGeom>
          <a:ln w="63500" cap="rnd">
            <a:solidFill>
              <a:schemeClr val="accent1">
                <a:lumMod val="90000"/>
                <a:lumOff val="1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240385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135" y="574383"/>
            <a:ext cx="11029616" cy="988332"/>
          </a:xfrm>
        </p:spPr>
        <p:txBody>
          <a:bodyPr>
            <a:normAutofit/>
          </a:bodyPr>
          <a:lstStyle/>
          <a:p>
            <a:r>
              <a:rPr lang="en-IN" sz="4000" dirty="0">
                <a:latin typeface="Arial Black" panose="020B0A04020102020204" pitchFamily="34" charset="0"/>
              </a:rPr>
              <a:t>Tech stack used..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135" y="2294626"/>
            <a:ext cx="2472086" cy="1647645"/>
          </a:xfrm>
          <a:prstGeom prst="roundRect">
            <a:avLst>
              <a:gd name="adj" fmla="val 8594"/>
            </a:avLst>
          </a:prstGeom>
          <a:solidFill>
            <a:srgbClr val="FFFFFF">
              <a:shade val="85000"/>
            </a:srgbClr>
          </a:solidFill>
          <a:ln>
            <a:solidFill>
              <a:schemeClr val="accent1">
                <a:lumMod val="90000"/>
                <a:lumOff val="10000"/>
              </a:schemeClr>
            </a:solidFill>
          </a:ln>
          <a:effectLst>
            <a:reflection blurRad="12700" stA="38000" endPos="28000" dist="5000" dir="5400000" sy="-100000" algn="bl" rotWithShape="0"/>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9987" y="2294624"/>
            <a:ext cx="2472086" cy="1647645"/>
          </a:xfrm>
          <a:prstGeom prst="roundRect">
            <a:avLst>
              <a:gd name="adj" fmla="val 8594"/>
            </a:avLst>
          </a:prstGeom>
          <a:solidFill>
            <a:srgbClr val="FFFFFF">
              <a:shade val="85000"/>
            </a:srgbClr>
          </a:solidFill>
          <a:ln>
            <a:solidFill>
              <a:schemeClr val="accent1">
                <a:lumMod val="90000"/>
                <a:lumOff val="10000"/>
              </a:schemeClr>
            </a:solidFill>
          </a:ln>
          <a:effectLst>
            <a:reflection blurRad="12700" stA="38000" endPos="28000" dist="5000" dir="5400000" sy="-100000" algn="bl" rotWithShape="0"/>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3195" y="2294625"/>
            <a:ext cx="2472086" cy="1647645"/>
          </a:xfrm>
          <a:prstGeom prst="roundRect">
            <a:avLst>
              <a:gd name="adj" fmla="val 8594"/>
            </a:avLst>
          </a:prstGeom>
          <a:solidFill>
            <a:srgbClr val="FFFFFF">
              <a:shade val="85000"/>
            </a:srgbClr>
          </a:solidFill>
          <a:ln>
            <a:solidFill>
              <a:schemeClr val="accent1">
                <a:lumMod val="90000"/>
                <a:lumOff val="10000"/>
              </a:schemeClr>
            </a:solidFill>
          </a:ln>
          <a:effectLst>
            <a:reflection blurRad="12700" stA="38000" endPos="28000" dist="5000" dir="5400000" sy="-100000" algn="bl" rotWithShape="0"/>
          </a:effec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99647" y="4433974"/>
            <a:ext cx="2472086" cy="1647645"/>
          </a:xfrm>
          <a:prstGeom prst="roundRect">
            <a:avLst>
              <a:gd name="adj" fmla="val 8594"/>
            </a:avLst>
          </a:prstGeom>
          <a:solidFill>
            <a:srgbClr val="FFFFFF">
              <a:shade val="85000"/>
            </a:srgbClr>
          </a:solidFill>
          <a:ln>
            <a:solidFill>
              <a:schemeClr val="accent1">
                <a:lumMod val="90000"/>
                <a:lumOff val="10000"/>
              </a:schemeClr>
            </a:solidFill>
          </a:ln>
          <a:effectLst>
            <a:reflection blurRad="12700" stA="38000" endPos="28000" dist="5000" dir="5400000" sy="-100000" algn="bl" rotWithShape="0"/>
          </a:effectLst>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55987" y="4433974"/>
            <a:ext cx="2472086" cy="1647645"/>
          </a:xfrm>
          <a:prstGeom prst="roundRect">
            <a:avLst>
              <a:gd name="adj" fmla="val 8594"/>
            </a:avLst>
          </a:prstGeom>
          <a:solidFill>
            <a:srgbClr val="FFFFFF">
              <a:shade val="85000"/>
            </a:srgbClr>
          </a:solidFill>
          <a:ln>
            <a:solidFill>
              <a:schemeClr val="accent1">
                <a:lumMod val="90000"/>
                <a:lumOff val="10000"/>
              </a:schemeClr>
            </a:solidFill>
          </a:ln>
          <a:effectLst>
            <a:reflection blurRad="12700" stA="38000" endPos="28000" dist="5000" dir="5400000" sy="-100000" algn="bl" rotWithShape="0"/>
          </a:effectLst>
        </p:spPr>
      </p:pic>
    </p:spTree>
    <p:extLst>
      <p:ext uri="{BB962C8B-B14F-4D97-AF65-F5344CB8AC3E}">
        <p14:creationId xmlns:p14="http://schemas.microsoft.com/office/powerpoint/2010/main" val="622817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Arial Black" panose="020B0A04020102020204" pitchFamily="34" charset="0"/>
              </a:rPr>
              <a:t>Problems faced </a:t>
            </a:r>
          </a:p>
        </p:txBody>
      </p:sp>
      <p:sp>
        <p:nvSpPr>
          <p:cNvPr id="3" name="Content Placeholder 2"/>
          <p:cNvSpPr>
            <a:spLocks noGrp="1"/>
          </p:cNvSpPr>
          <p:nvPr>
            <p:ph idx="1"/>
          </p:nvPr>
        </p:nvSpPr>
        <p:spPr/>
        <p:txBody>
          <a:bodyPr>
            <a:normAutofit/>
          </a:bodyPr>
          <a:lstStyle/>
          <a:p>
            <a:endParaRPr lang="en-IN" sz="2400" dirty="0">
              <a:solidFill>
                <a:schemeClr val="accent1">
                  <a:lumMod val="90000"/>
                  <a:lumOff val="10000"/>
                </a:schemeClr>
              </a:solidFill>
              <a:latin typeface="Arial Rounded MT Bold" panose="020F0704030504030204" pitchFamily="34" charset="0"/>
            </a:endParaRPr>
          </a:p>
          <a:p>
            <a:r>
              <a:rPr lang="en-IN" sz="2400" dirty="0">
                <a:solidFill>
                  <a:schemeClr val="accent1">
                    <a:lumMod val="90000"/>
                    <a:lumOff val="10000"/>
                  </a:schemeClr>
                </a:solidFill>
                <a:latin typeface="Arial Rounded MT Bold" panose="020F0704030504030204" pitchFamily="34" charset="0"/>
              </a:rPr>
              <a:t>We were initially focusing on building on AR games but they can’t be used on website and hence, we made 3D games using Unity.</a:t>
            </a:r>
          </a:p>
          <a:p>
            <a:r>
              <a:rPr lang="en-IN" sz="2400" dirty="0">
                <a:solidFill>
                  <a:schemeClr val="accent1">
                    <a:lumMod val="90000"/>
                    <a:lumOff val="10000"/>
                  </a:schemeClr>
                </a:solidFill>
                <a:latin typeface="Arial Rounded MT Bold" panose="020F0704030504030204" pitchFamily="34" charset="0"/>
              </a:rPr>
              <a:t>In READMORE function used in blog section , our page was loading before the JavaScript was executed. We tackled it by using Local Storage.</a:t>
            </a:r>
          </a:p>
          <a:p>
            <a:r>
              <a:rPr lang="en-IN" sz="2400" dirty="0">
                <a:solidFill>
                  <a:schemeClr val="accent1">
                    <a:lumMod val="90000"/>
                    <a:lumOff val="10000"/>
                  </a:schemeClr>
                </a:solidFill>
                <a:latin typeface="Arial Rounded MT Bold" panose="020F0704030504030204" pitchFamily="34" charset="0"/>
              </a:rPr>
              <a:t>We were also having problem with Read Now ! Button in books recommendation but we were finally able to solve the problem. </a:t>
            </a:r>
          </a:p>
          <a:p>
            <a:endParaRPr lang="en-IN" sz="2400" dirty="0"/>
          </a:p>
        </p:txBody>
      </p:sp>
    </p:spTree>
    <p:extLst>
      <p:ext uri="{BB962C8B-B14F-4D97-AF65-F5344CB8AC3E}">
        <p14:creationId xmlns:p14="http://schemas.microsoft.com/office/powerpoint/2010/main" val="2172409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Arial Black" panose="020B0A04020102020204" pitchFamily="34" charset="0"/>
              </a:rPr>
              <a:t>Future scope …</a:t>
            </a:r>
          </a:p>
        </p:txBody>
      </p:sp>
      <p:sp>
        <p:nvSpPr>
          <p:cNvPr id="3" name="Content Placeholder 2"/>
          <p:cNvSpPr>
            <a:spLocks noGrp="1"/>
          </p:cNvSpPr>
          <p:nvPr>
            <p:ph idx="1"/>
          </p:nvPr>
        </p:nvSpPr>
        <p:spPr>
          <a:xfrm>
            <a:off x="581192" y="2042474"/>
            <a:ext cx="11029615" cy="4539481"/>
          </a:xfrm>
        </p:spPr>
        <p:txBody>
          <a:bodyPr>
            <a:normAutofit fontScale="77500" lnSpcReduction="20000"/>
          </a:bodyPr>
          <a:lstStyle/>
          <a:p>
            <a:pPr marL="0" indent="0">
              <a:buNone/>
            </a:pPr>
            <a:r>
              <a:rPr lang="en-IN" sz="3500" dirty="0">
                <a:solidFill>
                  <a:schemeClr val="accent1">
                    <a:lumMod val="90000"/>
                    <a:lumOff val="10000"/>
                  </a:schemeClr>
                </a:solidFill>
                <a:latin typeface="Arial Rounded MT Bold" panose="020F0704030504030204" pitchFamily="34" charset="0"/>
              </a:rPr>
              <a:t>No project can be perfect there is always scope of improvement with time ;)</a:t>
            </a:r>
          </a:p>
          <a:p>
            <a:r>
              <a:rPr lang="en-IN" sz="3000" dirty="0">
                <a:solidFill>
                  <a:schemeClr val="accent1">
                    <a:lumMod val="90000"/>
                    <a:lumOff val="10000"/>
                  </a:schemeClr>
                </a:solidFill>
                <a:latin typeface="Arial Rounded MT Bold" panose="020F0704030504030204" pitchFamily="34" charset="0"/>
              </a:rPr>
              <a:t>Movie recommendations is currently a third party engine. In future we would like to have our own book and movie recommendation engine.</a:t>
            </a:r>
          </a:p>
          <a:p>
            <a:r>
              <a:rPr lang="en-IN" sz="3000" dirty="0">
                <a:solidFill>
                  <a:schemeClr val="accent1">
                    <a:lumMod val="90000"/>
                    <a:lumOff val="10000"/>
                  </a:schemeClr>
                </a:solidFill>
                <a:latin typeface="Arial Rounded MT Bold" panose="020F0704030504030204" pitchFamily="34" charset="0"/>
              </a:rPr>
              <a:t>We could also add a personal chat feature for people to communicate better.</a:t>
            </a:r>
          </a:p>
          <a:p>
            <a:r>
              <a:rPr lang="en-IN" sz="3000" dirty="0">
                <a:solidFill>
                  <a:schemeClr val="accent1">
                    <a:lumMod val="90000"/>
                    <a:lumOff val="10000"/>
                  </a:schemeClr>
                </a:solidFill>
                <a:latin typeface="Arial Rounded MT Bold" panose="020F0704030504030204" pitchFamily="34" charset="0"/>
              </a:rPr>
              <a:t>Last but not the least, during this time mental health is something we need to emphasize on and we would want to dedicate a whole section of this website to mental health where people can check their mental health score through a questionnaire and if it doesn’t come out to be that good we could recommend them a psychologist or a counsellor for the same. </a:t>
            </a:r>
          </a:p>
        </p:txBody>
      </p:sp>
    </p:spTree>
    <p:extLst>
      <p:ext uri="{BB962C8B-B14F-4D97-AF65-F5344CB8AC3E}">
        <p14:creationId xmlns:p14="http://schemas.microsoft.com/office/powerpoint/2010/main" val="122478118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105</TotalTime>
  <Words>552</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 Black</vt:lpstr>
      <vt:lpstr>Arial Rounded MT Bold</vt:lpstr>
      <vt:lpstr>Gill Sans MT</vt:lpstr>
      <vt:lpstr>Wingdings</vt:lpstr>
      <vt:lpstr>Wingdings 2</vt:lpstr>
      <vt:lpstr>Dividend</vt:lpstr>
      <vt:lpstr>Team Quaranteam </vt:lpstr>
      <vt:lpstr>Problem Statement </vt:lpstr>
      <vt:lpstr>Why this idea?</vt:lpstr>
      <vt:lpstr>Key features </vt:lpstr>
      <vt:lpstr>How did we co-ordinate everything?</vt:lpstr>
      <vt:lpstr>Tech stack used..</vt:lpstr>
      <vt:lpstr>Problems faced </vt:lpstr>
      <vt:lpstr>Future scope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Quaranteam </dc:title>
  <dc:creator>Deekshita Verma</dc:creator>
  <cp:lastModifiedBy>Deekshita Verma</cp:lastModifiedBy>
  <cp:revision>16</cp:revision>
  <dcterms:created xsi:type="dcterms:W3CDTF">2020-09-06T06:08:58Z</dcterms:created>
  <dcterms:modified xsi:type="dcterms:W3CDTF">2020-09-06T08:51:50Z</dcterms:modified>
</cp:coreProperties>
</file>