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5"/>
  </p:notesMasterIdLst>
  <p:handoutMasterIdLst>
    <p:handoutMasterId r:id="rId16"/>
  </p:handoutMasterIdLst>
  <p:sldIdLst>
    <p:sldId id="299" r:id="rId2"/>
    <p:sldId id="289" r:id="rId3"/>
    <p:sldId id="290" r:id="rId4"/>
    <p:sldId id="293" r:id="rId5"/>
    <p:sldId id="294" r:id="rId6"/>
    <p:sldId id="283" r:id="rId7"/>
    <p:sldId id="285" r:id="rId8"/>
    <p:sldId id="297" r:id="rId9"/>
    <p:sldId id="298" r:id="rId10"/>
    <p:sldId id="286" r:id="rId11"/>
    <p:sldId id="292" r:id="rId12"/>
    <p:sldId id="296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0" autoAdjust="0"/>
    <p:restoredTop sz="94613"/>
  </p:normalViewPr>
  <p:slideViewPr>
    <p:cSldViewPr snapToGrid="0" snapToObjects="1">
      <p:cViewPr>
        <p:scale>
          <a:sx n="106" d="100"/>
          <a:sy n="106" d="100"/>
        </p:scale>
        <p:origin x="-168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4A2D-FB91-434B-9FFA-A17540FA9D36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713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4997-2DF4-664D-916B-0C36DBFB8BFA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5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CF2A-89E2-4341-8670-4631E295DFA4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C06E-3C22-FA4F-B5A2-199F65C8E6A3}" type="datetime1">
              <a:rPr lang="en-US" smtClean="0"/>
              <a:t>7/23/2018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980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DED5-2293-D041-B319-D3D3DA7DC197}" type="datetime1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D2F1-0932-EF42-8EDB-F0386B81961E}" type="datetime1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6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523F-5828-984C-81D8-E2DA5830AEAA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5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9DF215E5-43B1-5748-96B0-8EF5F376B2CB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6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120C-4498-DF48-A46F-6316E966EB2E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2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B5A8C9-6ACC-6A4D-9BFF-0EF96553ACAF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0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esarobotworks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ev3lesson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Partenza</a:t>
            </a:r>
            <a:r>
              <a:rPr lang="en-US" dirty="0" smtClean="0"/>
              <a:t> </a:t>
            </a:r>
            <a:r>
              <a:rPr lang="en-US" dirty="0" smtClean="0"/>
              <a:t>con </a:t>
            </a:r>
            <a:r>
              <a:rPr lang="en-US" dirty="0" err="1" smtClean="0"/>
              <a:t>accelerazione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sfida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8" y="5885895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253" y="1891493"/>
            <a:ext cx="6183898" cy="3842766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153526" y="2175595"/>
            <a:ext cx="1279086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it-IT" sz="1200" dirty="0" smtClean="0"/>
              <a:t>Aspetta finché il robot non veda la linea nera</a:t>
            </a:r>
          </a:p>
          <a:p>
            <a:pPr>
              <a:lnSpc>
                <a:spcPts val="1200"/>
              </a:lnSpc>
            </a:pPr>
            <a:endParaRPr lang="it-IT" sz="1200" dirty="0"/>
          </a:p>
          <a:p>
            <a:pPr>
              <a:lnSpc>
                <a:spcPts val="1200"/>
              </a:lnSpc>
            </a:pPr>
            <a:endParaRPr lang="it-IT" sz="12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305926" y="4370933"/>
            <a:ext cx="237278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it-IT" sz="1200" dirty="0" smtClean="0"/>
              <a:t>Fa </a:t>
            </a:r>
            <a:r>
              <a:rPr lang="it-IT" sz="1200" dirty="0" smtClean="0"/>
              <a:t>muovere il robot fino alla linea nera</a:t>
            </a:r>
          </a:p>
          <a:p>
            <a:pPr>
              <a:lnSpc>
                <a:spcPts val="1200"/>
              </a:lnSpc>
            </a:pPr>
            <a:endParaRPr lang="it-IT" sz="1200" dirty="0"/>
          </a:p>
          <a:p>
            <a:pPr>
              <a:lnSpc>
                <a:spcPts val="1200"/>
              </a:lnSpc>
            </a:pPr>
            <a:endParaRPr lang="it-IT" sz="12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528175" y="2184560"/>
            <a:ext cx="1592849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it-IT" sz="1200" dirty="0" smtClean="0"/>
              <a:t>Spegne i motori quando vede la linea nera</a:t>
            </a:r>
          </a:p>
          <a:p>
            <a:pPr>
              <a:lnSpc>
                <a:spcPts val="1200"/>
              </a:lnSpc>
            </a:pPr>
            <a:endParaRPr lang="it-IT" sz="1200" dirty="0"/>
          </a:p>
          <a:p>
            <a:pPr>
              <a:lnSpc>
                <a:spcPts val="1200"/>
              </a:lnSpc>
            </a:pPr>
            <a:endParaRPr lang="it-IT" sz="1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495054" y="4389857"/>
            <a:ext cx="1574921" cy="7100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it-IT" sz="1200" dirty="0" smtClean="0"/>
              <a:t>Blocco personalizzato per partire accelerando ottenuto nello </a:t>
            </a:r>
            <a:r>
              <a:rPr lang="it-IT" sz="1200" dirty="0" err="1" smtClean="0"/>
              <a:t>step</a:t>
            </a:r>
            <a:r>
              <a:rPr lang="it-IT" sz="1200" dirty="0" smtClean="0"/>
              <a:t> precedente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Cos’è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l’accelerazione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Risposta</a:t>
            </a:r>
            <a:r>
              <a:rPr lang="en-US" dirty="0" smtClean="0"/>
              <a:t>. </a:t>
            </a:r>
            <a:r>
              <a:rPr lang="en-US" dirty="0" err="1" smtClean="0"/>
              <a:t>L’accelerazione</a:t>
            </a:r>
            <a:r>
              <a:rPr lang="en-US" dirty="0" smtClean="0"/>
              <a:t> è </a:t>
            </a:r>
            <a:r>
              <a:rPr lang="en-US" dirty="0" err="1" smtClean="0"/>
              <a:t>partire</a:t>
            </a:r>
            <a:r>
              <a:rPr lang="en-US" dirty="0" smtClean="0"/>
              <a:t> lentamente </a:t>
            </a:r>
            <a:r>
              <a:rPr lang="en-US" dirty="0"/>
              <a:t>e </a:t>
            </a:r>
            <a:r>
              <a:rPr lang="en-US" dirty="0" err="1"/>
              <a:t>arrivare</a:t>
            </a:r>
            <a:r>
              <a:rPr lang="en-US" dirty="0"/>
              <a:t> </a:t>
            </a:r>
            <a:r>
              <a:rPr lang="en-US" dirty="0" err="1" smtClean="0"/>
              <a:t>gradualmente</a:t>
            </a:r>
            <a:r>
              <a:rPr lang="en-US" dirty="0" smtClean="0"/>
              <a:t> ad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velocità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Perché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potrebbe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essere</a:t>
            </a:r>
            <a:r>
              <a:rPr lang="en-US" dirty="0" smtClean="0">
                <a:solidFill>
                  <a:srgbClr val="FF0000"/>
                </a:solidFill>
              </a:rPr>
              <a:t> utile?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Risposta</a:t>
            </a:r>
            <a:r>
              <a:rPr lang="en-US" dirty="0" smtClean="0"/>
              <a:t>. </a:t>
            </a:r>
            <a:r>
              <a:rPr lang="en-US" dirty="0" err="1" smtClean="0"/>
              <a:t>L’accelerazione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ridurre</a:t>
            </a:r>
            <a:r>
              <a:rPr lang="en-US" dirty="0" smtClean="0"/>
              <a:t> </a:t>
            </a:r>
            <a:r>
              <a:rPr lang="en-US" dirty="0" err="1" smtClean="0"/>
              <a:t>improvvisi</a:t>
            </a:r>
            <a:r>
              <a:rPr lang="en-US" dirty="0" smtClean="0"/>
              <a:t> </a:t>
            </a:r>
            <a:r>
              <a:rPr lang="en-US" dirty="0" err="1" smtClean="0"/>
              <a:t>sobbalzi</a:t>
            </a:r>
            <a:r>
              <a:rPr lang="en-US" dirty="0" smtClean="0"/>
              <a:t> del robot al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partenza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Guida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discussione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err="1" smtClean="0"/>
              <a:t>Pensate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cos’altro</a:t>
            </a:r>
            <a:r>
              <a:rPr lang="en-US" dirty="0" smtClean="0"/>
              <a:t> </a:t>
            </a:r>
            <a:r>
              <a:rPr lang="en-US" dirty="0" err="1" smtClean="0"/>
              <a:t>potreste</a:t>
            </a:r>
            <a:r>
              <a:rPr lang="en-US" dirty="0" smtClean="0"/>
              <a:t>  </a:t>
            </a:r>
            <a:r>
              <a:rPr lang="en-US" dirty="0" smtClean="0"/>
              <a:t>fare </a:t>
            </a:r>
            <a:r>
              <a:rPr lang="en-US" dirty="0" err="1" smtClean="0"/>
              <a:t>utilizzando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timer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Passi</a:t>
            </a:r>
            <a:r>
              <a:rPr lang="en-US" dirty="0" smtClean="0"/>
              <a:t> </a:t>
            </a:r>
            <a:r>
              <a:rPr lang="en-US" dirty="0" err="1" smtClean="0"/>
              <a:t>futuri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Il </a:t>
            </a:r>
            <a:r>
              <a:rPr lang="en-US" dirty="0" err="1" smtClean="0"/>
              <a:t>codice</a:t>
            </a:r>
            <a:r>
              <a:rPr lang="en-US" dirty="0" smtClean="0"/>
              <a:t> per </a:t>
            </a:r>
            <a:r>
              <a:rPr lang="en-US" dirty="0" err="1" smtClean="0"/>
              <a:t>questo</a:t>
            </a:r>
            <a:r>
              <a:rPr lang="en-US" dirty="0" smtClean="0"/>
              <a:t> tutorial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creato</a:t>
            </a:r>
            <a:r>
              <a:rPr lang="en-US" dirty="0" smtClean="0"/>
              <a:t> da Mesa Robles </a:t>
            </a:r>
            <a:r>
              <a:rPr lang="en-US" dirty="0" err="1" smtClean="0"/>
              <a:t>Robotworks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mesarobotworks@gmail.com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Sanjay e </a:t>
            </a:r>
            <a:r>
              <a:rPr lang="en-US" dirty="0" err="1" smtClean="0"/>
              <a:t>Arvind</a:t>
            </a:r>
            <a:r>
              <a:rPr lang="en-US" dirty="0" smtClean="0"/>
              <a:t> </a:t>
            </a:r>
            <a:r>
              <a:rPr lang="en-US" dirty="0" err="1" smtClean="0"/>
              <a:t>Seshan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aggiunto</a:t>
            </a:r>
            <a:r>
              <a:rPr lang="en-US" dirty="0" smtClean="0"/>
              <a:t> </a:t>
            </a:r>
            <a:r>
              <a:rPr lang="en-US" dirty="0" err="1" smtClean="0"/>
              <a:t>contenuti</a:t>
            </a:r>
            <a:r>
              <a:rPr lang="en-US" dirty="0" smtClean="0"/>
              <a:t> per </a:t>
            </a:r>
            <a:r>
              <a:rPr lang="en-US" dirty="0" err="1" smtClean="0"/>
              <a:t>completare</a:t>
            </a:r>
            <a:r>
              <a:rPr lang="en-US" dirty="0" smtClean="0"/>
              <a:t> la </a:t>
            </a:r>
            <a:r>
              <a:rPr lang="en-US" dirty="0" err="1" smtClean="0"/>
              <a:t>lezione</a:t>
            </a:r>
            <a:r>
              <a:rPr lang="en-US" dirty="0" smtClean="0"/>
              <a:t> </a:t>
            </a:r>
            <a:r>
              <a:rPr lang="en-US" dirty="0" err="1" smtClean="0"/>
              <a:t>originale</a:t>
            </a:r>
            <a:r>
              <a:rPr lang="en-US" dirty="0" smtClean="0"/>
              <a:t> (team@droidsrobotics.org)</a:t>
            </a:r>
          </a:p>
          <a:p>
            <a:pPr lvl="1"/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lezioni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www.ev3lessons.com</a:t>
            </a:r>
            <a:endParaRPr lang="en-US" dirty="0" smtClean="0"/>
          </a:p>
          <a:p>
            <a:pPr lvl="1"/>
            <a:r>
              <a:rPr lang="en-US" dirty="0" err="1" smtClean="0"/>
              <a:t>Traduzione</a:t>
            </a:r>
            <a:r>
              <a:rPr lang="en-US" dirty="0" smtClean="0"/>
              <a:t>: Giuseppe </a:t>
            </a:r>
            <a:r>
              <a:rPr lang="en-US" dirty="0" err="1" smtClean="0"/>
              <a:t>Comis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Crediti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Questo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lavoro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è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soggetto</a:t>
            </a:r>
            <a:r>
              <a:rPr lang="en-US" altLang="en-US" sz="2000">
                <a:solidFill>
                  <a:srgbClr val="000000"/>
                </a:solidFill>
                <a:latin typeface="Helvetica Neue"/>
              </a:rPr>
              <a:t> a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Imparare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partenza</a:t>
            </a:r>
            <a:r>
              <a:rPr lang="en-US" dirty="0" smtClean="0"/>
              <a:t> con </a:t>
            </a:r>
            <a:r>
              <a:rPr lang="en-US" dirty="0" err="1" smtClean="0"/>
              <a:t>accelerazione</a:t>
            </a:r>
            <a:endParaRPr lang="en-US" dirty="0" smtClean="0"/>
          </a:p>
          <a:p>
            <a:r>
              <a:rPr lang="en-US" dirty="0" err="1" smtClean="0"/>
              <a:t>Imparare</a:t>
            </a:r>
            <a:r>
              <a:rPr lang="en-US" dirty="0" smtClean="0"/>
              <a:t> come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utilizzare</a:t>
            </a:r>
            <a:r>
              <a:rPr lang="en-US" dirty="0" smtClean="0"/>
              <a:t> </a:t>
            </a:r>
            <a:r>
              <a:rPr lang="en-US" dirty="0" err="1" smtClean="0"/>
              <a:t>l’accelerazione</a:t>
            </a:r>
            <a:endParaRPr lang="en-US" dirty="0" smtClean="0"/>
          </a:p>
          <a:p>
            <a:r>
              <a:rPr lang="en-US" dirty="0" err="1" smtClean="0"/>
              <a:t>Imparare</a:t>
            </a:r>
            <a:r>
              <a:rPr lang="en-US" dirty="0" smtClean="0"/>
              <a:t> ad </a:t>
            </a:r>
            <a:r>
              <a:rPr lang="en-US" dirty="0" err="1" smtClean="0"/>
              <a:t>utilizzare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timer</a:t>
            </a:r>
          </a:p>
          <a:p>
            <a:endParaRPr lang="en-US" dirty="0" smtClean="0"/>
          </a:p>
          <a:p>
            <a:r>
              <a:rPr lang="en-US" dirty="0" err="1" smtClean="0"/>
              <a:t>Prerequisiti</a:t>
            </a:r>
            <a:r>
              <a:rPr lang="en-US" dirty="0" smtClean="0"/>
              <a:t>: </a:t>
            </a:r>
            <a:r>
              <a:rPr lang="en-US" dirty="0" err="1" smtClean="0"/>
              <a:t>fili</a:t>
            </a:r>
            <a:r>
              <a:rPr lang="en-US" dirty="0" smtClean="0"/>
              <a:t> di </a:t>
            </a:r>
            <a:r>
              <a:rPr lang="en-US" dirty="0" err="1" smtClean="0"/>
              <a:t>dati</a:t>
            </a:r>
            <a:r>
              <a:rPr lang="en-US" dirty="0" smtClean="0"/>
              <a:t>,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 con input e output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Perché</a:t>
            </a:r>
            <a:r>
              <a:rPr lang="en-US" dirty="0" smtClean="0"/>
              <a:t> </a:t>
            </a:r>
            <a:r>
              <a:rPr lang="en-US" dirty="0" err="1" smtClean="0"/>
              <a:t>partire</a:t>
            </a:r>
            <a:r>
              <a:rPr lang="en-US" dirty="0" smtClean="0"/>
              <a:t> accelerando</a:t>
            </a:r>
            <a:endParaRPr lang="en-US" dirty="0"/>
          </a:p>
        </p:txBody>
      </p:sp>
      <p:pic>
        <p:nvPicPr>
          <p:cNvPr id="5" name="rampu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66924" y="2220008"/>
            <a:ext cx="3926771" cy="25165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4163" y="186528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L’accelerazione</a:t>
            </a:r>
            <a:r>
              <a:rPr lang="en-US" sz="2400" dirty="0" smtClean="0"/>
              <a:t> è molto utile </a:t>
            </a:r>
            <a:r>
              <a:rPr lang="en-US" sz="2400" dirty="0" err="1" smtClean="0"/>
              <a:t>quando</a:t>
            </a:r>
            <a:r>
              <a:rPr lang="en-US" sz="2400" dirty="0" smtClean="0"/>
              <a:t> </a:t>
            </a:r>
            <a:r>
              <a:rPr lang="en-US" sz="2400" dirty="0" err="1" smtClean="0"/>
              <a:t>eseguite</a:t>
            </a:r>
            <a:r>
              <a:rPr lang="en-US" sz="2400" dirty="0" smtClean="0"/>
              <a:t> </a:t>
            </a:r>
            <a:r>
              <a:rPr lang="en-US" sz="2400" dirty="0" err="1" smtClean="0"/>
              <a:t>movimenti</a:t>
            </a:r>
            <a:r>
              <a:rPr lang="en-US" sz="2400" dirty="0" smtClean="0"/>
              <a:t> ad </a:t>
            </a:r>
            <a:r>
              <a:rPr lang="en-US" sz="2400" dirty="0" err="1" smtClean="0"/>
              <a:t>alte</a:t>
            </a:r>
            <a:r>
              <a:rPr lang="en-US" sz="2400" dirty="0" smtClean="0"/>
              <a:t> </a:t>
            </a:r>
            <a:r>
              <a:rPr lang="en-US" sz="2400" dirty="0" err="1" smtClean="0"/>
              <a:t>velocità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Usualmente</a:t>
            </a:r>
            <a:r>
              <a:rPr lang="en-US" sz="2400" dirty="0" smtClean="0"/>
              <a:t>, se </a:t>
            </a:r>
            <a:r>
              <a:rPr lang="en-US" sz="2400" dirty="0" err="1" smtClean="0"/>
              <a:t>il</a:t>
            </a:r>
            <a:r>
              <a:rPr lang="en-US" sz="2400" dirty="0" smtClean="0"/>
              <a:t> robot parte con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alta</a:t>
            </a:r>
            <a:r>
              <a:rPr lang="en-US" sz="2400" dirty="0" smtClean="0"/>
              <a:t> </a:t>
            </a:r>
            <a:r>
              <a:rPr lang="en-US" sz="2400" dirty="0" err="1" smtClean="0"/>
              <a:t>velocità</a:t>
            </a:r>
            <a:r>
              <a:rPr lang="en-US" sz="2400" dirty="0" smtClean="0"/>
              <a:t>, </a:t>
            </a:r>
            <a:r>
              <a:rPr lang="en-US" sz="2400" dirty="0" err="1" smtClean="0"/>
              <a:t>potrebbe</a:t>
            </a:r>
            <a:r>
              <a:rPr lang="en-US" sz="2400" dirty="0" smtClean="0"/>
              <a:t> </a:t>
            </a:r>
            <a:r>
              <a:rPr lang="en-US" sz="2400" dirty="0" err="1" smtClean="0"/>
              <a:t>avere</a:t>
            </a:r>
            <a:r>
              <a:rPr lang="en-US" sz="2400" dirty="0" smtClean="0"/>
              <a:t> un piccolo </a:t>
            </a:r>
            <a:r>
              <a:rPr lang="en-US" sz="2400" dirty="0" err="1" smtClean="0"/>
              <a:t>sobbalzo</a:t>
            </a:r>
            <a:r>
              <a:rPr lang="en-US" sz="2400" dirty="0" smtClean="0"/>
              <a:t> </a:t>
            </a:r>
            <a:r>
              <a:rPr lang="en-US" sz="2400" dirty="0" err="1" smtClean="0"/>
              <a:t>alla</a:t>
            </a:r>
            <a:r>
              <a:rPr lang="en-US" sz="2400" dirty="0" smtClean="0"/>
              <a:t> </a:t>
            </a:r>
            <a:r>
              <a:rPr lang="en-US" sz="2400" dirty="0" err="1" smtClean="0"/>
              <a:t>partenza</a:t>
            </a:r>
            <a:r>
              <a:rPr lang="en-US" sz="2400" dirty="0" smtClean="0"/>
              <a:t>. Il </a:t>
            </a:r>
            <a:r>
              <a:rPr lang="en-US" sz="2400" dirty="0" err="1" smtClean="0"/>
              <a:t>sobbalzo</a:t>
            </a:r>
            <a:r>
              <a:rPr lang="en-US" sz="2400" dirty="0" smtClean="0"/>
              <a:t> </a:t>
            </a:r>
            <a:r>
              <a:rPr lang="en-US" sz="2400" dirty="0" err="1" smtClean="0"/>
              <a:t>potrebbe</a:t>
            </a:r>
            <a:r>
              <a:rPr lang="en-US" sz="2400" dirty="0" smtClean="0"/>
              <a:t> </a:t>
            </a:r>
            <a:r>
              <a:rPr lang="en-US" sz="2400" dirty="0" err="1" smtClean="0"/>
              <a:t>cambiare</a:t>
            </a:r>
            <a:r>
              <a:rPr lang="en-US" sz="2400" dirty="0" smtClean="0"/>
              <a:t> la </a:t>
            </a:r>
            <a:r>
              <a:rPr lang="en-US" sz="2400" dirty="0" err="1" smtClean="0"/>
              <a:t>posizione</a:t>
            </a:r>
            <a:r>
              <a:rPr lang="en-US" sz="2400" dirty="0" smtClean="0"/>
              <a:t> del robot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 </a:t>
            </a:r>
            <a:r>
              <a:rPr lang="en-US" sz="2400" dirty="0" err="1" smtClean="0"/>
              <a:t>l’accelerazione</a:t>
            </a:r>
            <a:r>
              <a:rPr lang="en-US" sz="2400" dirty="0" smtClean="0"/>
              <a:t>, </a:t>
            </a:r>
            <a:r>
              <a:rPr lang="en-US" sz="2400" dirty="0" err="1" smtClean="0"/>
              <a:t>dovrebbe</a:t>
            </a:r>
            <a:r>
              <a:rPr lang="en-US" sz="2400" dirty="0" smtClean="0"/>
              <a:t> </a:t>
            </a:r>
            <a:r>
              <a:rPr lang="en-US" sz="2400" dirty="0" err="1" smtClean="0"/>
              <a:t>partire</a:t>
            </a:r>
            <a:r>
              <a:rPr lang="en-US" sz="2400" dirty="0" smtClean="0"/>
              <a:t> lentamente </a:t>
            </a:r>
            <a:r>
              <a:rPr lang="en-US" sz="2400" dirty="0" err="1" smtClean="0"/>
              <a:t>ed</a:t>
            </a:r>
            <a:r>
              <a:rPr lang="en-US" sz="2400" dirty="0" smtClean="0"/>
              <a:t> </a:t>
            </a:r>
            <a:r>
              <a:rPr lang="en-US" sz="2400" dirty="0" err="1" smtClean="0"/>
              <a:t>incrementare</a:t>
            </a:r>
            <a:r>
              <a:rPr lang="en-US" sz="2400" dirty="0" smtClean="0"/>
              <a:t> la </a:t>
            </a:r>
            <a:r>
              <a:rPr lang="en-US" sz="2400" dirty="0" err="1" smtClean="0"/>
              <a:t>velocità</a:t>
            </a:r>
            <a:r>
              <a:rPr lang="en-US" sz="2400" dirty="0" smtClean="0"/>
              <a:t> col tempo (</a:t>
            </a:r>
            <a:r>
              <a:rPr lang="en-US" sz="2400" dirty="0" err="1" smtClean="0"/>
              <a:t>vedi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video </a:t>
            </a:r>
            <a:r>
              <a:rPr lang="en-US" sz="2400" dirty="0" err="1" smtClean="0"/>
              <a:t>accanto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798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16" y="2164080"/>
            <a:ext cx="6493578" cy="3992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blocco</a:t>
            </a:r>
            <a:r>
              <a:rPr lang="en-US" dirty="0" smtClean="0"/>
              <a:t> timer e </a:t>
            </a:r>
            <a:r>
              <a:rPr lang="en-US" dirty="0" err="1" smtClean="0"/>
              <a:t>usato</a:t>
            </a:r>
            <a:r>
              <a:rPr lang="en-US" dirty="0" smtClean="0"/>
              <a:t> per </a:t>
            </a:r>
            <a:r>
              <a:rPr lang="en-US" dirty="0" err="1" smtClean="0"/>
              <a:t>raccontare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tempo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passa</a:t>
            </a:r>
            <a:endParaRPr lang="en-US" dirty="0" smtClean="0"/>
          </a:p>
          <a:p>
            <a:r>
              <a:rPr lang="en-US" dirty="0" smtClean="0"/>
              <a:t>Si </a:t>
            </a:r>
            <a:r>
              <a:rPr lang="en-US" dirty="0" err="1" smtClean="0"/>
              <a:t>trova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TAB </a:t>
            </a:r>
            <a:r>
              <a:rPr lang="en-US" dirty="0" err="1" smtClean="0"/>
              <a:t>giallo</a:t>
            </a:r>
            <a:r>
              <a:rPr lang="en-US" dirty="0" smtClean="0"/>
              <a:t> (TAB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sensori</a:t>
            </a:r>
            <a:r>
              <a:rPr lang="en-US" dirty="0" smtClean="0"/>
              <a:t>) </a:t>
            </a:r>
            <a:r>
              <a:rPr lang="en-US" dirty="0" err="1" smtClean="0"/>
              <a:t>nel</a:t>
            </a:r>
            <a:r>
              <a:rPr lang="en-US" dirty="0" smtClean="0"/>
              <a:t> software EV3</a:t>
            </a:r>
          </a:p>
          <a:p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diversi</a:t>
            </a:r>
            <a:r>
              <a:rPr lang="en-US" dirty="0" smtClean="0"/>
              <a:t> timer (</a:t>
            </a:r>
            <a:r>
              <a:rPr lang="en-US" dirty="0" err="1" smtClean="0"/>
              <a:t>fino</a:t>
            </a:r>
            <a:r>
              <a:rPr lang="en-US" dirty="0" smtClean="0"/>
              <a:t> a </a:t>
            </a:r>
            <a:r>
              <a:rPr lang="en-US" dirty="0" err="1" smtClean="0"/>
              <a:t>otto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Potete</a:t>
            </a:r>
            <a:r>
              <a:rPr lang="en-US" dirty="0" smtClean="0"/>
              <a:t> </a:t>
            </a:r>
            <a:r>
              <a:rPr lang="en-US" dirty="0" err="1" smtClean="0"/>
              <a:t>utilizzare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per </a:t>
            </a:r>
            <a:r>
              <a:rPr lang="en-US" dirty="0" err="1" smtClean="0"/>
              <a:t>resettare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specifico</a:t>
            </a:r>
            <a:r>
              <a:rPr lang="en-US" dirty="0" smtClean="0"/>
              <a:t> timer a zero secondi</a:t>
            </a:r>
          </a:p>
          <a:p>
            <a:r>
              <a:rPr lang="en-US" dirty="0" err="1" smtClean="0"/>
              <a:t>Potete</a:t>
            </a:r>
            <a:r>
              <a:rPr lang="en-US" dirty="0" smtClean="0"/>
              <a:t> </a:t>
            </a:r>
            <a:r>
              <a:rPr lang="en-US" dirty="0" err="1" smtClean="0"/>
              <a:t>utilizzare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per </a:t>
            </a:r>
            <a:r>
              <a:rPr lang="en-US" dirty="0" err="1" smtClean="0"/>
              <a:t>segnare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tempo </a:t>
            </a:r>
            <a:r>
              <a:rPr lang="en-US" dirty="0" err="1" smtClean="0"/>
              <a:t>dopo</a:t>
            </a:r>
            <a:r>
              <a:rPr lang="en-US" dirty="0" smtClean="0"/>
              <a:t> un </a:t>
            </a:r>
            <a:r>
              <a:rPr lang="en-US" dirty="0" err="1" smtClean="0"/>
              <a:t>resettaggio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siete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squadra</a:t>
            </a:r>
            <a:r>
              <a:rPr lang="en-US" dirty="0" smtClean="0"/>
              <a:t> FLL, </a:t>
            </a:r>
            <a:r>
              <a:rPr lang="en-US" dirty="0" err="1" smtClean="0"/>
              <a:t>potete</a:t>
            </a:r>
            <a:r>
              <a:rPr lang="en-US" dirty="0" smtClean="0"/>
              <a:t> </a:t>
            </a:r>
            <a:r>
              <a:rPr lang="en-US" dirty="0" err="1" smtClean="0"/>
              <a:t>utilizzare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timer per </a:t>
            </a:r>
            <a:r>
              <a:rPr lang="en-US" dirty="0" err="1" smtClean="0"/>
              <a:t>tracciare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tempo o per un </a:t>
            </a:r>
            <a:r>
              <a:rPr lang="en-US" dirty="0" err="1" smtClean="0"/>
              <a:t>codice</a:t>
            </a:r>
            <a:r>
              <a:rPr lang="en-US" dirty="0" smtClean="0"/>
              <a:t> di </a:t>
            </a:r>
            <a:r>
              <a:rPr lang="en-US" dirty="0" err="1" smtClean="0"/>
              <a:t>accelerazione</a:t>
            </a:r>
            <a:r>
              <a:rPr lang="en-US" dirty="0" smtClean="0"/>
              <a:t> in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sezione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 </a:t>
            </a:r>
            <a:r>
              <a:rPr lang="en-US" dirty="0" err="1" smtClean="0"/>
              <a:t>nuovo</a:t>
            </a:r>
            <a:r>
              <a:rPr lang="en-US" dirty="0" smtClean="0"/>
              <a:t> </a:t>
            </a:r>
            <a:r>
              <a:rPr lang="en-US" dirty="0" err="1" smtClean="0"/>
              <a:t>strumento</a:t>
            </a:r>
            <a:r>
              <a:rPr lang="en-US" dirty="0" smtClean="0"/>
              <a:t>: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Timer</a:t>
            </a:r>
            <a:endParaRPr lang="en-US" dirty="0"/>
          </a:p>
        </p:txBody>
      </p:sp>
      <p:pic>
        <p:nvPicPr>
          <p:cNvPr id="6" name="Picture 5" descr="Screen Shot 2015-03-28 at 5.54.4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0328" r="52241" b="39469"/>
          <a:stretch/>
        </p:blipFill>
        <p:spPr>
          <a:xfrm>
            <a:off x="7689080" y="4439841"/>
            <a:ext cx="1169169" cy="894070"/>
          </a:xfrm>
          <a:prstGeom prst="rect">
            <a:avLst/>
          </a:prstGeom>
        </p:spPr>
      </p:pic>
      <p:pic>
        <p:nvPicPr>
          <p:cNvPr id="7" name="Picture 6" descr="Screen Shot 2015-03-28 at 5.54.4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3" t="30418" r="76081" b="40928"/>
          <a:stretch/>
        </p:blipFill>
        <p:spPr>
          <a:xfrm>
            <a:off x="7689081" y="3460815"/>
            <a:ext cx="932688" cy="908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60093" y="5419765"/>
            <a:ext cx="793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Numero</a:t>
            </a:r>
            <a:r>
              <a:rPr lang="en-US" sz="1200" dirty="0" smtClean="0"/>
              <a:t> del Timer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302240" y="5977729"/>
            <a:ext cx="10972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Tempo </a:t>
            </a:r>
            <a:r>
              <a:rPr lang="en-US" sz="1200" dirty="0" err="1" smtClean="0"/>
              <a:t>passato</a:t>
            </a:r>
            <a:r>
              <a:rPr lang="en-US" sz="1200" dirty="0" smtClean="0"/>
              <a:t> per </a:t>
            </a:r>
            <a:r>
              <a:rPr lang="en-US" sz="1200" dirty="0" err="1" smtClean="0"/>
              <a:t>questo</a:t>
            </a:r>
            <a:r>
              <a:rPr lang="en-US" sz="1200" dirty="0" smtClean="0"/>
              <a:t> timer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8" idx="3"/>
            <a:endCxn id="6" idx="2"/>
          </p:cNvCxnSpPr>
          <p:nvPr/>
        </p:nvCxnSpPr>
        <p:spPr>
          <a:xfrm flipV="1">
            <a:off x="7753481" y="5333911"/>
            <a:ext cx="520184" cy="3166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3"/>
          </p:cNvCxnSpPr>
          <p:nvPr/>
        </p:nvCxnSpPr>
        <p:spPr>
          <a:xfrm flipV="1">
            <a:off x="8399520" y="5511408"/>
            <a:ext cx="69132" cy="7894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6885194" y="3879542"/>
            <a:ext cx="868287" cy="37563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6" idx="1"/>
          </p:cNvCxnSpPr>
          <p:nvPr/>
        </p:nvCxnSpPr>
        <p:spPr>
          <a:xfrm>
            <a:off x="6817482" y="4671693"/>
            <a:ext cx="871598" cy="2151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45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Resettare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timer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In un loop, </a:t>
            </a:r>
            <a:r>
              <a:rPr lang="en-US" dirty="0" err="1" smtClean="0"/>
              <a:t>leggere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di secondi </a:t>
            </a:r>
            <a:r>
              <a:rPr lang="en-US" dirty="0" err="1" smtClean="0"/>
              <a:t>passati</a:t>
            </a:r>
            <a:r>
              <a:rPr lang="en-US" dirty="0" smtClean="0"/>
              <a:t> e </a:t>
            </a:r>
            <a:r>
              <a:rPr lang="en-US" dirty="0" err="1" smtClean="0"/>
              <a:t>moltiplicarli</a:t>
            </a:r>
            <a:r>
              <a:rPr lang="en-US" dirty="0" smtClean="0"/>
              <a:t> per 20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Ancora</a:t>
            </a:r>
            <a:r>
              <a:rPr lang="en-US" dirty="0" smtClean="0"/>
              <a:t> </a:t>
            </a:r>
            <a:r>
              <a:rPr lang="en-US" dirty="0" err="1" smtClean="0"/>
              <a:t>all’interno</a:t>
            </a:r>
            <a:r>
              <a:rPr lang="en-US" dirty="0" smtClean="0"/>
              <a:t> del loop, </a:t>
            </a:r>
            <a:r>
              <a:rPr lang="en-US" dirty="0" err="1" smtClean="0"/>
              <a:t>prendere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moltiplicazione</a:t>
            </a:r>
            <a:r>
              <a:rPr lang="en-US" dirty="0" smtClean="0"/>
              <a:t> e </a:t>
            </a:r>
            <a:r>
              <a:rPr lang="en-US" dirty="0" err="1" smtClean="0"/>
              <a:t>collegarlo</a:t>
            </a:r>
            <a:r>
              <a:rPr lang="en-US" dirty="0" smtClean="0"/>
              <a:t> al </a:t>
            </a:r>
            <a:r>
              <a:rPr lang="en-US" dirty="0" err="1" smtClean="0"/>
              <a:t>blocco</a:t>
            </a:r>
            <a:r>
              <a:rPr lang="en-US" dirty="0" smtClean="0"/>
              <a:t> di </a:t>
            </a:r>
            <a:r>
              <a:rPr lang="en-US" dirty="0" err="1" smtClean="0"/>
              <a:t>movimento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Ripetere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Loop per 5 secondi (5 x 20 = 100, </a:t>
            </a:r>
            <a:r>
              <a:rPr lang="en-US" dirty="0" err="1" smtClean="0"/>
              <a:t>potenza</a:t>
            </a:r>
            <a:r>
              <a:rPr lang="en-US" dirty="0" smtClean="0"/>
              <a:t> </a:t>
            </a:r>
            <a:r>
              <a:rPr lang="en-US" dirty="0" err="1" smtClean="0"/>
              <a:t>massima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Partire</a:t>
            </a:r>
            <a:r>
              <a:rPr lang="en-US" dirty="0" smtClean="0"/>
              <a:t> accelerando in 4 </a:t>
            </a:r>
            <a:r>
              <a:rPr lang="en-US" dirty="0" err="1" smtClean="0"/>
              <a:t>semplici</a:t>
            </a:r>
            <a:r>
              <a:rPr lang="en-US" dirty="0" smtClean="0"/>
              <a:t> </a:t>
            </a:r>
            <a:r>
              <a:rPr lang="en-US" dirty="0" err="1" smtClean="0"/>
              <a:t>passi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Accelerazione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r>
              <a:rPr lang="en-US" dirty="0" smtClean="0"/>
              <a:t> Base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4925" y="3495877"/>
            <a:ext cx="4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5208" y="5885895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2" y="2175847"/>
            <a:ext cx="8818368" cy="331716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397315" y="2464585"/>
            <a:ext cx="1368732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it-IT" sz="1200" dirty="0" smtClean="0"/>
              <a:t>Il programma parte contro un reset del timer</a:t>
            </a:r>
            <a:endParaRPr lang="it-IT" sz="1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470467" y="4284420"/>
            <a:ext cx="1207367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it-IT" sz="1200" dirty="0" smtClean="0"/>
              <a:t>Spegne i motori</a:t>
            </a:r>
            <a:endParaRPr lang="it-IT" sz="1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028889" y="4608897"/>
            <a:ext cx="5178733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it-IT" sz="1200" dirty="0" smtClean="0"/>
              <a:t>La velocità di accelerazione è ottenuta moltiplicando il tempo trascorso (a) per un certo valore (b) ed il risultato viene collegato alla potenza dei motori in questo caso il robot parte lentamente e per ogni secondo aumenterà del 20% la potenza. Dopo 5 secondi raggiungerà la velocità massima di 100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Sfida</a:t>
            </a:r>
            <a:r>
              <a:rPr lang="en-US" dirty="0" smtClean="0"/>
              <a:t> </a:t>
            </a:r>
            <a:r>
              <a:rPr lang="en-US" dirty="0" err="1" smtClean="0"/>
              <a:t>sull’accelerazione</a:t>
            </a:r>
            <a:endParaRPr lang="en-US" dirty="0"/>
          </a:p>
        </p:txBody>
      </p:sp>
      <p:pic>
        <p:nvPicPr>
          <p:cNvPr id="8" name="Picture 7" descr="Screen Shot 2015-03-28 at 6.01.2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2008415"/>
            <a:ext cx="2593325" cy="23804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1674" y="2143561"/>
            <a:ext cx="54373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Passo</a:t>
            </a:r>
            <a:r>
              <a:rPr lang="en-US" sz="2000" dirty="0" smtClean="0">
                <a:solidFill>
                  <a:srgbClr val="FF0000"/>
                </a:solidFill>
              </a:rPr>
              <a:t> 1: </a:t>
            </a:r>
            <a:r>
              <a:rPr lang="en-US" sz="2000" dirty="0" err="1" smtClean="0">
                <a:solidFill>
                  <a:srgbClr val="FF0000"/>
                </a:solidFill>
              </a:rPr>
              <a:t>Adesso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siete</a:t>
            </a:r>
            <a:r>
              <a:rPr lang="en-US" sz="2000" dirty="0" smtClean="0">
                <a:solidFill>
                  <a:srgbClr val="FF0000"/>
                </a:solidFill>
              </a:rPr>
              <a:t> in </a:t>
            </a:r>
            <a:r>
              <a:rPr lang="en-US" sz="2000" dirty="0" err="1" smtClean="0">
                <a:solidFill>
                  <a:srgbClr val="FF0000"/>
                </a:solidFill>
              </a:rPr>
              <a:t>grado</a:t>
            </a:r>
            <a:r>
              <a:rPr lang="en-US" sz="2000" dirty="0" smtClean="0">
                <a:solidFill>
                  <a:srgbClr val="FF0000"/>
                </a:solidFill>
              </a:rPr>
              <a:t> di </a:t>
            </a:r>
            <a:r>
              <a:rPr lang="en-US" sz="2000" dirty="0" err="1" smtClean="0">
                <a:solidFill>
                  <a:srgbClr val="FF0000"/>
                </a:solidFill>
              </a:rPr>
              <a:t>scrivere</a:t>
            </a:r>
            <a:r>
              <a:rPr lang="en-US" sz="2000" dirty="0" smtClean="0">
                <a:solidFill>
                  <a:srgbClr val="FF0000"/>
                </a:solidFill>
              </a:rPr>
              <a:t> un </a:t>
            </a:r>
            <a:r>
              <a:rPr lang="en-US" sz="2000" dirty="0" err="1" smtClean="0">
                <a:solidFill>
                  <a:srgbClr val="FF0000"/>
                </a:solidFill>
              </a:rPr>
              <a:t>programma</a:t>
            </a:r>
            <a:r>
              <a:rPr lang="en-US" sz="2000" dirty="0" smtClean="0">
                <a:solidFill>
                  <a:srgbClr val="FF0000"/>
                </a:solidFill>
              </a:rPr>
              <a:t> di </a:t>
            </a:r>
            <a:r>
              <a:rPr lang="en-US" sz="2000" dirty="0" err="1" smtClean="0">
                <a:solidFill>
                  <a:srgbClr val="FF0000"/>
                </a:solidFill>
              </a:rPr>
              <a:t>accelerazione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che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prenda</a:t>
            </a:r>
            <a:r>
              <a:rPr lang="en-US" sz="2000" dirty="0" smtClean="0">
                <a:solidFill>
                  <a:srgbClr val="FF0000"/>
                </a:solidFill>
              </a:rPr>
              <a:t> due input (</a:t>
            </a:r>
            <a:r>
              <a:rPr lang="en-US" sz="2000" dirty="0" err="1" smtClean="0">
                <a:solidFill>
                  <a:srgbClr val="FF0000"/>
                </a:solidFill>
              </a:rPr>
              <a:t>durata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totale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dell’accelerazione</a:t>
            </a:r>
            <a:r>
              <a:rPr lang="en-US" sz="2000" dirty="0" smtClean="0">
                <a:solidFill>
                  <a:srgbClr val="FF0000"/>
                </a:solidFill>
              </a:rPr>
              <a:t> e </a:t>
            </a:r>
            <a:r>
              <a:rPr lang="en-US" sz="2000" dirty="0" err="1" smtClean="0">
                <a:solidFill>
                  <a:srgbClr val="FF0000"/>
                </a:solidFill>
              </a:rPr>
              <a:t>quanto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volete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che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il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motore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acceleri</a:t>
            </a:r>
            <a:r>
              <a:rPr lang="en-US" sz="2000" dirty="0" smtClean="0">
                <a:solidFill>
                  <a:srgbClr val="FF0000"/>
                </a:solidFill>
              </a:rPr>
              <a:t> per </a:t>
            </a:r>
            <a:r>
              <a:rPr lang="en-US" sz="2000" dirty="0" err="1" smtClean="0">
                <a:solidFill>
                  <a:srgbClr val="FF0000"/>
                </a:solidFill>
              </a:rPr>
              <a:t>ogni</a:t>
            </a:r>
            <a:r>
              <a:rPr lang="en-US" sz="2000" dirty="0" smtClean="0">
                <a:solidFill>
                  <a:srgbClr val="FF0000"/>
                </a:solidFill>
              </a:rPr>
              <a:t> secondo)? Create un </a:t>
            </a:r>
            <a:r>
              <a:rPr lang="en-US" sz="2000" dirty="0" err="1" smtClean="0">
                <a:solidFill>
                  <a:srgbClr val="FF0000"/>
                </a:solidFill>
              </a:rPr>
              <a:t>blocco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personalizzato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 smtClean="0">
                <a:solidFill>
                  <a:srgbClr val="FF0000"/>
                </a:solidFill>
              </a:rPr>
              <a:t>Passo</a:t>
            </a:r>
            <a:r>
              <a:rPr lang="en-US" sz="2000" dirty="0" smtClean="0">
                <a:solidFill>
                  <a:srgbClr val="FF0000"/>
                </a:solidFill>
              </a:rPr>
              <a:t> 2: fate </a:t>
            </a:r>
            <a:r>
              <a:rPr lang="en-US" sz="2000" dirty="0" err="1" smtClean="0">
                <a:solidFill>
                  <a:srgbClr val="FF0000"/>
                </a:solidFill>
              </a:rPr>
              <a:t>accelerare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il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vostro</a:t>
            </a:r>
            <a:r>
              <a:rPr lang="en-US" sz="2000" dirty="0" smtClean="0">
                <a:solidFill>
                  <a:srgbClr val="FF0000"/>
                </a:solidFill>
              </a:rPr>
              <a:t> robot, in </a:t>
            </a:r>
            <a:r>
              <a:rPr lang="en-US" sz="2000" dirty="0" err="1" smtClean="0">
                <a:solidFill>
                  <a:srgbClr val="FF0000"/>
                </a:solidFill>
              </a:rPr>
              <a:t>maniera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che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arrivi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alla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linea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58610" y="4580878"/>
            <a:ext cx="0" cy="1491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16784" y="5531537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6784" y="5024761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4982" y="5100596"/>
            <a:ext cx="603604" cy="426128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97962" y="5313660"/>
            <a:ext cx="941033" cy="12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2011651"/>
            <a:ext cx="3568523" cy="13423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272" y="2133600"/>
            <a:ext cx="4946978" cy="39925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 err="1" smtClean="0">
                <a:solidFill>
                  <a:srgbClr val="00B0F0"/>
                </a:solidFill>
              </a:rPr>
              <a:t>Selezionate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tutti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blocchi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senza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blocco</a:t>
            </a:r>
            <a:r>
              <a:rPr lang="en-US" dirty="0" smtClean="0">
                <a:solidFill>
                  <a:srgbClr val="00B0F0"/>
                </a:solidFill>
              </a:rPr>
              <a:t> di stop </a:t>
            </a:r>
            <a:r>
              <a:rPr lang="en-US" dirty="0" err="1" smtClean="0">
                <a:solidFill>
                  <a:srgbClr val="00B0F0"/>
                </a:solidFill>
              </a:rPr>
              <a:t>dei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motori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US" dirty="0" err="1" smtClean="0">
                <a:solidFill>
                  <a:srgbClr val="00B0F0"/>
                </a:solidFill>
              </a:rPr>
              <a:t>quindi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scegliete</a:t>
            </a:r>
            <a:r>
              <a:rPr lang="en-US" dirty="0" smtClean="0">
                <a:solidFill>
                  <a:srgbClr val="00B0F0"/>
                </a:solidFill>
              </a:rPr>
              <a:t> la </a:t>
            </a:r>
            <a:r>
              <a:rPr lang="en-US" dirty="0" err="1" smtClean="0">
                <a:solidFill>
                  <a:srgbClr val="00B0F0"/>
                </a:solidFill>
              </a:rPr>
              <a:t>funzione</a:t>
            </a:r>
            <a:r>
              <a:rPr lang="en-US" dirty="0" smtClean="0">
                <a:solidFill>
                  <a:srgbClr val="00B0F0"/>
                </a:solidFill>
              </a:rPr>
              <a:t> di </a:t>
            </a:r>
            <a:r>
              <a:rPr lang="en-US" dirty="0" err="1" smtClean="0">
                <a:solidFill>
                  <a:srgbClr val="00B0F0"/>
                </a:solidFill>
              </a:rPr>
              <a:t>creazione</a:t>
            </a:r>
            <a:r>
              <a:rPr lang="en-US" dirty="0" smtClean="0">
                <a:solidFill>
                  <a:srgbClr val="00B0F0"/>
                </a:solidFill>
              </a:rPr>
              <a:t> di un </a:t>
            </a:r>
            <a:r>
              <a:rPr lang="en-US" dirty="0" err="1" smtClean="0">
                <a:solidFill>
                  <a:srgbClr val="00B0F0"/>
                </a:solidFill>
              </a:rPr>
              <a:t>blocco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personalizzato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dirty="0" err="1" smtClean="0">
                <a:solidFill>
                  <a:srgbClr val="FF0000"/>
                </a:solidFill>
              </a:rPr>
              <a:t>Adaggiungete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2 inputs: </a:t>
            </a:r>
            <a:r>
              <a:rPr lang="en-US" dirty="0" err="1" smtClean="0">
                <a:solidFill>
                  <a:srgbClr val="FF0000"/>
                </a:solidFill>
              </a:rPr>
              <a:t>uno</a:t>
            </a:r>
            <a:r>
              <a:rPr lang="en-US" dirty="0" smtClean="0">
                <a:solidFill>
                  <a:srgbClr val="FF0000"/>
                </a:solidFill>
              </a:rPr>
              <a:t> per </a:t>
            </a:r>
            <a:r>
              <a:rPr lang="en-US" dirty="0" err="1" smtClean="0">
                <a:solidFill>
                  <a:srgbClr val="FF0000"/>
                </a:solidFill>
              </a:rPr>
              <a:t>quanto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volete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veloce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l’accelerazione</a:t>
            </a:r>
            <a:r>
              <a:rPr lang="en-US" dirty="0" smtClean="0">
                <a:solidFill>
                  <a:srgbClr val="FF0000"/>
                </a:solidFill>
              </a:rPr>
              <a:t> e </a:t>
            </a:r>
            <a:r>
              <a:rPr lang="en-US" dirty="0" err="1" smtClean="0">
                <a:solidFill>
                  <a:srgbClr val="FF0000"/>
                </a:solidFill>
              </a:rPr>
              <a:t>uno</a:t>
            </a:r>
            <a:r>
              <a:rPr lang="en-US" dirty="0" smtClean="0">
                <a:solidFill>
                  <a:srgbClr val="FF0000"/>
                </a:solidFill>
              </a:rPr>
              <a:t> per i secondi</a:t>
            </a:r>
          </a:p>
          <a:p>
            <a:pPr marL="0" indent="0">
              <a:buNone/>
            </a:pPr>
            <a:r>
              <a:rPr lang="en-US" dirty="0" smtClean="0"/>
              <a:t>Fate </a:t>
            </a:r>
            <a:r>
              <a:rPr lang="en-US" dirty="0" err="1" smtClean="0"/>
              <a:t>riferimento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lezioni</a:t>
            </a:r>
            <a:r>
              <a:rPr lang="en-US" dirty="0" smtClean="0"/>
              <a:t> sui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 con Inputs </a:t>
            </a:r>
            <a:r>
              <a:rPr lang="en-US" dirty="0"/>
              <a:t>&amp; Outputs </a:t>
            </a:r>
            <a:r>
              <a:rPr lang="en-US" dirty="0" smtClean="0"/>
              <a:t>se ne </a:t>
            </a:r>
            <a:r>
              <a:rPr lang="en-US" dirty="0" err="1" smtClean="0"/>
              <a:t>avete</a:t>
            </a:r>
            <a:r>
              <a:rPr lang="en-US" dirty="0" smtClean="0"/>
              <a:t> </a:t>
            </a:r>
            <a:r>
              <a:rPr lang="en-US" dirty="0" err="1" smtClean="0"/>
              <a:t>bisogno</a:t>
            </a:r>
            <a:endParaRPr lang="en-US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Costruire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endParaRPr lang="en-US" dirty="0"/>
          </a:p>
        </p:txBody>
      </p:sp>
      <p:pic>
        <p:nvPicPr>
          <p:cNvPr id="6" name="Picture 5" descr="Screen Shot 2015-03-28 at 6.01.2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3" y="3664876"/>
            <a:ext cx="2850776" cy="26167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99" y="4585820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6493" y="2063734"/>
            <a:ext cx="2599765" cy="86248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A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Collegare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8" y="6185871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6739"/>
          <a:stretch/>
        </p:blipFill>
        <p:spPr>
          <a:xfrm>
            <a:off x="100012" y="1784671"/>
            <a:ext cx="8943975" cy="2868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9529" y="3984358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Quanto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velocemente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volete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che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avvenga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l’accelerazione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09481" y="4365802"/>
            <a:ext cx="2796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Per </a:t>
            </a:r>
            <a:r>
              <a:rPr lang="en-US" sz="1200" dirty="0" err="1" smtClean="0">
                <a:solidFill>
                  <a:srgbClr val="00B050"/>
                </a:solidFill>
              </a:rPr>
              <a:t>quanti</a:t>
            </a:r>
            <a:r>
              <a:rPr lang="en-US" sz="1200" dirty="0" smtClean="0">
                <a:solidFill>
                  <a:srgbClr val="00B050"/>
                </a:solidFill>
              </a:rPr>
              <a:t> secondi </a:t>
            </a:r>
            <a:r>
              <a:rPr lang="en-US" sz="1200" dirty="0" err="1" smtClean="0">
                <a:solidFill>
                  <a:srgbClr val="00B050"/>
                </a:solidFill>
              </a:rPr>
              <a:t>accelerare</a:t>
            </a:r>
            <a:r>
              <a:rPr lang="en-US" sz="1200" dirty="0" smtClean="0">
                <a:solidFill>
                  <a:srgbClr val="00B050"/>
                </a:solidFill>
              </a:rPr>
              <a:t> (</a:t>
            </a:r>
            <a:r>
              <a:rPr lang="en-US" sz="1200" dirty="0" err="1" smtClean="0">
                <a:solidFill>
                  <a:srgbClr val="00B050"/>
                </a:solidFill>
              </a:rPr>
              <a:t>durata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481" y="5022823"/>
            <a:ext cx="778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Collegate</a:t>
            </a:r>
            <a:r>
              <a:rPr lang="en-US" dirty="0"/>
              <a:t> </a:t>
            </a:r>
            <a:r>
              <a:rPr lang="en-US" dirty="0" err="1" smtClean="0"/>
              <a:t>l’input</a:t>
            </a:r>
            <a:r>
              <a:rPr lang="en-US" dirty="0" smtClean="0"/>
              <a:t> di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quanto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veloce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volete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avvenga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l’accelerazione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r>
              <a:rPr lang="en-US" dirty="0" smtClean="0"/>
              <a:t> al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matematico</a:t>
            </a:r>
            <a:r>
              <a:rPr lang="en-US" dirty="0" smtClean="0"/>
              <a:t>  e </a:t>
            </a:r>
            <a:r>
              <a:rPr lang="en-US" dirty="0" err="1" smtClean="0"/>
              <a:t>l’input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Secondi </a:t>
            </a:r>
            <a:r>
              <a:rPr lang="en-US" dirty="0" smtClean="0"/>
              <a:t>al </a:t>
            </a:r>
            <a:r>
              <a:rPr lang="en-US" dirty="0" err="1" smtClean="0"/>
              <a:t>blocco</a:t>
            </a:r>
            <a:r>
              <a:rPr lang="en-US" dirty="0" smtClean="0"/>
              <a:t> di </a:t>
            </a:r>
            <a:r>
              <a:rPr lang="en-US" dirty="0" err="1" smtClean="0"/>
              <a:t>movimento</a:t>
            </a:r>
            <a:r>
              <a:rPr lang="en-US" dirty="0" smtClean="0"/>
              <a:t> con </a:t>
            </a:r>
            <a:r>
              <a:rPr lang="en-US" dirty="0" err="1" smtClean="0"/>
              <a:t>sterzata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3660</TotalTime>
  <Words>692</Words>
  <Application>Microsoft Office PowerPoint</Application>
  <PresentationFormat>Presentazione su schermo (4:3)</PresentationFormat>
  <Paragraphs>81</Paragraphs>
  <Slides>13</Slides>
  <Notes>3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advanced</vt:lpstr>
      <vt:lpstr>Partenza con accelerazione</vt:lpstr>
      <vt:lpstr>Obiettivi della lezione</vt:lpstr>
      <vt:lpstr>Perché partire accelerando</vt:lpstr>
      <vt:lpstr>Un nuovo strumento: il blocco Timer</vt:lpstr>
      <vt:lpstr>Partire accelerando in 4 semplici passi</vt:lpstr>
      <vt:lpstr>Accelerazione livello Base </vt:lpstr>
      <vt:lpstr>Sfida sull’accelerazione</vt:lpstr>
      <vt:lpstr>Costruire il blocco personalizzato</vt:lpstr>
      <vt:lpstr>Collegare il blocco personalizzato</vt:lpstr>
      <vt:lpstr>Soluzione alla sfida</vt:lpstr>
      <vt:lpstr>Guida alla discussione</vt:lpstr>
      <vt:lpstr>Passi futuri</vt:lpstr>
      <vt:lpstr>Crediti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GIUCO</cp:lastModifiedBy>
  <cp:revision>64</cp:revision>
  <dcterms:created xsi:type="dcterms:W3CDTF">2014-10-28T21:59:38Z</dcterms:created>
  <dcterms:modified xsi:type="dcterms:W3CDTF">2018-07-23T09:55:37Z</dcterms:modified>
</cp:coreProperties>
</file>