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  <p:sldMasterId id="2147483762" r:id="rId4"/>
    <p:sldMasterId id="2147483774" r:id="rId5"/>
  </p:sldMasterIdLst>
  <p:notesMasterIdLst>
    <p:notesMasterId r:id="rId13"/>
  </p:notesMasterIdLst>
  <p:handoutMasterIdLst>
    <p:handoutMasterId r:id="rId14"/>
  </p:handoutMasterIdLst>
  <p:sldIdLst>
    <p:sldId id="422" r:id="rId6"/>
    <p:sldId id="418" r:id="rId7"/>
    <p:sldId id="414" r:id="rId8"/>
    <p:sldId id="415" r:id="rId9"/>
    <p:sldId id="411" r:id="rId10"/>
    <p:sldId id="412" r:id="rId11"/>
    <p:sldId id="40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9" autoAdjust="0"/>
    <p:restoredTop sz="96271" autoAdjust="0"/>
  </p:normalViewPr>
  <p:slideViewPr>
    <p:cSldViewPr snapToGrid="0" snapToObjects="1">
      <p:cViewPr>
        <p:scale>
          <a:sx n="95" d="100"/>
          <a:sy n="95" d="100"/>
        </p:scale>
        <p:origin x="-2010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38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473-BA81-F049-B92E-80FB1B6CCEAE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18E7-4544-7340-A004-4DA995B9CB80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A1F0-8533-FE44-9D1A-778B76635056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B6E9-711D-5542-9BFC-063A91168D06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4324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DBAA-4B96-BA4E-92DB-93F0298D2A8B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97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B0B0-9800-6144-A0E0-8CBE35A2E58D}" type="datetime1">
              <a:rPr lang="en-US" smtClean="0"/>
              <a:t>7/22/2018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1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8BA-2AE8-C643-B503-8690CD484F98}" type="datetime1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2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6307-C5E6-284A-BE8E-78A2B7F5238C}" type="datetime1">
              <a:rPr lang="en-US" smtClean="0"/>
              <a:t>7/22/2018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96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DC61-1642-4748-9CC9-78266B7E1C41}" type="datetime1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4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6741-3B23-B045-864B-8F2961214255}" type="datetime1">
              <a:rPr lang="en-US" smtClean="0"/>
              <a:t>7/22/2018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28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B6DC-AE29-CB48-87F9-48635B873A12}" type="datetime1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A592-871E-1049-91CD-95097175A758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13CC-0A18-2A4B-9D6F-C27B47490B21}" type="datetime1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84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6DC9-BDC6-784F-8AC6-7F092335CA5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05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DFD1-D09D-484C-BDAF-6DE35EAA4C1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69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27F4-8F47-AB44-80A9-CD1759473ECD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617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83F-8457-D342-972A-4A014CCE0473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02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D6A6-1423-5247-8931-28FA810238E8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96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B72C-DBFC-454D-8B3B-E0BA4284A9E7}" type="datetime1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298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336B-9CB2-F742-9031-923ED79E5DF5}" type="datetime1">
              <a:rPr lang="en-US" smtClean="0"/>
              <a:t>7/22/2018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18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14F0-A460-0D4B-B825-DA8992F5E2FA}" type="datetime1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307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7815-2951-6249-A239-7E92E9AA331C}" type="datetime1">
              <a:rPr lang="en-US" smtClean="0"/>
              <a:t>7/22/2018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2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CEE1-F151-AA4B-BE50-2648DDF3C1C7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6A54-C3A8-6A47-8CF2-839B8CF64F99}" type="datetime1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5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E5EA-9BFE-2947-A952-5B1A3C6D01E6}" type="datetime1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68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9474-8EDD-3443-BF11-7E42C53DAFCB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12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3FC-BA66-3641-ABC3-AC21A8AFC601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500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152806"/>
            <a:ext cx="8229600" cy="9144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400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8051" y="4172471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BY SANJAY &amp; ARVIND SESHAN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9500-A375-6748-8ACC-324CE04740CA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17247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56082" y="5579846"/>
            <a:ext cx="843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INTERMEDIATE PROGRAMMING </a:t>
            </a:r>
            <a:r>
              <a:rPr lang="en-US" sz="3600" dirty="0" smtClean="0"/>
              <a:t>LESSON</a:t>
            </a:r>
            <a:endParaRPr lang="en-US" sz="3600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082" y="178492"/>
            <a:ext cx="8650658" cy="294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4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7421-6587-7242-B5B0-0D5DB3CB7031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251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F01A-3005-BB48-AE17-E77698323F46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4413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874" y="1569719"/>
            <a:ext cx="4115526" cy="4572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569721"/>
            <a:ext cx="4115526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EA90-35F5-6E46-9BC9-2F08628DB3E3}" type="datetime1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546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74" y="2231814"/>
            <a:ext cx="4115526" cy="39556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231814"/>
            <a:ext cx="4115526" cy="39556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7142-308E-104C-8F36-2A9341D35728}" type="datetime1">
              <a:rPr lang="en-US" smtClean="0"/>
              <a:t>7/22/2018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089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A722-38A0-D04D-8D49-2535CA53F03A}" type="datetime1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4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8EF2-DE24-794D-BDDD-7BB8B1DB9AA0}" type="datetime1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B39F-B404-B046-9A9E-D0D1C442D0C4}" type="datetime1">
              <a:rPr lang="en-US" smtClean="0"/>
              <a:t>7/22/2018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925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A14FA62-BA50-454D-B5F4-BEC9DE13952A}" type="datetime1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350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75FE-9E6C-F242-B44A-2295D847FEB9}" type="datetime1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538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1FDE-4DED-D24A-BA4F-30158F01DCB1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861-746C-ED43-BF8C-19DE5192BA03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353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4BB-465E-3A49-835A-9459468D38F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822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8D65-2AFF-6847-A184-6BB2BE3A331F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2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020E-ED6A-E84F-80F6-17A3C4DC5D0A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E42E464-3EB8-43C8-8768-9E2AD4F497B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63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64492-D547-F548-94EA-853A12E5B201}" type="datetime1">
              <a:rPr lang="en-US" smtClean="0"/>
              <a:t>7/22/2018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974377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9439-F875-474E-93D8-3F1C02291504}" type="datetime1">
              <a:rPr lang="en-US" smtClean="0"/>
              <a:t>7/22/2018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7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182F-9442-564B-9FE0-0A366B2687C8}" type="datetime1">
              <a:rPr lang="en-US" smtClean="0"/>
              <a:t>7/22/2018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0245-411D-5645-8D24-EE713642DCA3}" type="datetime1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14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F4A0-EA59-CC47-A06A-761D2A4B4AC8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77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2AD7D69C-EE9A-5844-BDD2-EE495878225E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DBC7FC8-25FB-FC45-8177-2B991DA6778C}" type="slidenum">
              <a:rPr lang="en-US" smtClean="0"/>
              <a:t>‹N›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9788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6B77-C903-DD42-B96C-5C185F1151D6}" type="datetime1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2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2E0C-7EEE-B245-8BD0-501967C89422}" type="datetime1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022C-CC62-8D43-A3FF-94DFA5BC6494}" type="datetime1">
              <a:rPr lang="en-US" smtClean="0"/>
              <a:t>7/22/2018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D07C-4E86-6041-B1D3-A6B0D3D915FF}" type="datetime1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791-F23B-EE4F-886D-EE14E245B72A}" type="datetime1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7A654-5146-E645-87FB-4CABA52494D6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08BD069-2577-E440-90D3-A1BD81049E75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523039"/>
            <a:ext cx="3845859" cy="25368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968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FC179-2BEF-164A-9057-16697693AE5A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1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8BBAD2-CFAA-EB41-B508-A65A27FDBAE9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42E464-3EB8-43C8-8768-9E2AD4F497B7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71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E139DD8-763D-F94B-9557-E178C9AAE84B}" type="datetime1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DE42E464-3EB8-43C8-8768-9E2AD4F497B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4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</p:sldLayoutIdLst>
  <p:timing>
    <p:tnLst>
      <p:par>
        <p:cTn id="1" dur="indefinite" restart="never" nodeType="tmRoot"/>
      </p:par>
    </p:tnLst>
  </p:timing>
  <p:hf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go.com/en-us/mindstorms/downloa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/>
              <a:t>Controllo</a:t>
            </a:r>
            <a:r>
              <a:rPr lang="en-US" sz="3600" dirty="0" smtClean="0"/>
              <a:t> </a:t>
            </a:r>
            <a:r>
              <a:rPr lang="en-US" sz="3600" dirty="0" err="1" smtClean="0"/>
              <a:t>proporzionale</a:t>
            </a:r>
            <a:r>
              <a:rPr lang="en-US" sz="3600" dirty="0" smtClean="0"/>
              <a:t> con </a:t>
            </a:r>
            <a:r>
              <a:rPr lang="en-US" sz="3600" dirty="0" err="1" smtClean="0"/>
              <a:t>il</a:t>
            </a:r>
            <a:r>
              <a:rPr lang="en-US" sz="3600" dirty="0" smtClean="0"/>
              <a:t> </a:t>
            </a:r>
            <a:r>
              <a:rPr lang="en-US" sz="3600" dirty="0" err="1" smtClean="0"/>
              <a:t>sensore</a:t>
            </a:r>
            <a:r>
              <a:rPr lang="en-US" sz="3600" dirty="0" smtClean="0"/>
              <a:t> di </a:t>
            </a:r>
            <a:r>
              <a:rPr lang="en-US" sz="3600" dirty="0" err="1" smtClean="0"/>
              <a:t>suoni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6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Imparare</a:t>
            </a:r>
            <a:r>
              <a:rPr lang="en-US" dirty="0" smtClean="0"/>
              <a:t> ad </a:t>
            </a:r>
            <a:r>
              <a:rPr lang="en-US" dirty="0" err="1" smtClean="0"/>
              <a:t>usare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sensore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 smtClean="0"/>
              <a:t>suono</a:t>
            </a:r>
            <a:r>
              <a:rPr lang="en-US" dirty="0" smtClean="0"/>
              <a:t> col </a:t>
            </a:r>
            <a:r>
              <a:rPr lang="en-US" dirty="0" err="1"/>
              <a:t>controllo</a:t>
            </a:r>
            <a:r>
              <a:rPr lang="en-US" dirty="0"/>
              <a:t> </a:t>
            </a:r>
            <a:r>
              <a:rPr lang="en-US" dirty="0" err="1"/>
              <a:t>proporzionale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P</a:t>
            </a:r>
            <a:r>
              <a:rPr lang="en-US" dirty="0" err="1" smtClean="0"/>
              <a:t>rerequisiti</a:t>
            </a:r>
            <a:r>
              <a:rPr lang="en-US" dirty="0" smtClean="0"/>
              <a:t>: </a:t>
            </a:r>
            <a:r>
              <a:rPr lang="en-US" dirty="0" err="1" smtClean="0"/>
              <a:t>controllo</a:t>
            </a:r>
            <a:r>
              <a:rPr lang="en-US" dirty="0" smtClean="0"/>
              <a:t> </a:t>
            </a:r>
            <a:r>
              <a:rPr lang="en-US" dirty="0" err="1" smtClean="0"/>
              <a:t>proporzionale</a:t>
            </a:r>
            <a:r>
              <a:rPr lang="en-US" dirty="0" smtClean="0"/>
              <a:t>, </a:t>
            </a:r>
            <a:r>
              <a:rPr lang="en-US" dirty="0" err="1" smtClean="0"/>
              <a:t>sensori</a:t>
            </a:r>
            <a:r>
              <a:rPr lang="en-US" dirty="0" smtClean="0"/>
              <a:t> di </a:t>
            </a:r>
            <a:r>
              <a:rPr lang="en-US" dirty="0" err="1" smtClean="0"/>
              <a:t>suono</a:t>
            </a:r>
            <a:r>
              <a:rPr lang="en-US" dirty="0" smtClean="0"/>
              <a:t>, </a:t>
            </a:r>
            <a:r>
              <a:rPr lang="en-US" dirty="0" err="1" smtClean="0"/>
              <a:t>fili</a:t>
            </a:r>
            <a:r>
              <a:rPr lang="en-US" dirty="0" smtClean="0"/>
              <a:t> di </a:t>
            </a:r>
            <a:r>
              <a:rPr lang="en-US" dirty="0" err="1" smtClean="0"/>
              <a:t>dati</a:t>
            </a:r>
            <a:endParaRPr lang="en-US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Obiettivi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lezione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2174"/>
            <a:ext cx="3776430" cy="449493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 smtClean="0"/>
              <a:t>Il </a:t>
            </a:r>
            <a:r>
              <a:rPr lang="en-US" b="0" dirty="0" err="1" smtClean="0"/>
              <a:t>blocco</a:t>
            </a:r>
            <a:r>
              <a:rPr lang="en-US" b="0" dirty="0" smtClean="0"/>
              <a:t> </a:t>
            </a:r>
            <a:r>
              <a:rPr lang="en-US" b="0" dirty="0" err="1" smtClean="0"/>
              <a:t>suono</a:t>
            </a:r>
            <a:r>
              <a:rPr lang="en-US" b="0" dirty="0" smtClean="0"/>
              <a:t> è </a:t>
            </a:r>
            <a:r>
              <a:rPr lang="en-US" b="0" dirty="0" err="1" smtClean="0"/>
              <a:t>disponibile</a:t>
            </a:r>
            <a:r>
              <a:rPr lang="en-US" b="0" dirty="0" smtClean="0"/>
              <a:t> per </a:t>
            </a:r>
            <a:r>
              <a:rPr lang="en-US" b="0" dirty="0" err="1" smtClean="0"/>
              <a:t>il</a:t>
            </a:r>
            <a:r>
              <a:rPr lang="en-US" b="0" dirty="0" smtClean="0"/>
              <a:t> download </a:t>
            </a:r>
            <a:r>
              <a:rPr lang="en-US" b="0" dirty="0" err="1" smtClean="0"/>
              <a:t>sul</a:t>
            </a:r>
            <a:r>
              <a:rPr lang="en-US" b="0" dirty="0" smtClean="0"/>
              <a:t> </a:t>
            </a:r>
            <a:r>
              <a:rPr lang="en-US" b="0" dirty="0" err="1" smtClean="0"/>
              <a:t>sito</a:t>
            </a:r>
            <a:r>
              <a:rPr lang="en-US" b="0" dirty="0" smtClean="0"/>
              <a:t> </a:t>
            </a:r>
            <a:r>
              <a:rPr lang="en-US" b="0" dirty="0" err="1" smtClean="0"/>
              <a:t>della</a:t>
            </a:r>
            <a:r>
              <a:rPr lang="en-US" b="0" dirty="0" smtClean="0"/>
              <a:t> LEGO:</a:t>
            </a:r>
            <a:endParaRPr lang="en-US" b="0" dirty="0" smtClean="0"/>
          </a:p>
          <a:p>
            <a:pPr marL="635508" lvl="1" indent="-342900">
              <a:buFont typeface="Arial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www.lego.com/en-us/mindstorms/downloads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Scaricate</a:t>
            </a:r>
            <a:r>
              <a:rPr lang="en-US" b="0" dirty="0" smtClean="0"/>
              <a:t> </a:t>
            </a:r>
            <a:r>
              <a:rPr lang="en-US" b="0" dirty="0" err="1" smtClean="0"/>
              <a:t>il</a:t>
            </a:r>
            <a:r>
              <a:rPr lang="en-US" b="0" dirty="0" smtClean="0"/>
              <a:t> </a:t>
            </a:r>
            <a:r>
              <a:rPr lang="en-US" b="0" dirty="0" err="1" smtClean="0"/>
              <a:t>blocco</a:t>
            </a:r>
            <a:r>
              <a:rPr lang="en-US" b="0" dirty="0" smtClean="0"/>
              <a:t> </a:t>
            </a:r>
            <a:r>
              <a:rPr lang="en-US" b="0" dirty="0" err="1" smtClean="0"/>
              <a:t>utilizzando</a:t>
            </a:r>
            <a:r>
              <a:rPr lang="en-US" b="0" dirty="0" smtClean="0"/>
              <a:t> La </a:t>
            </a:r>
            <a:r>
              <a:rPr lang="en-US" b="0" dirty="0" err="1" smtClean="0"/>
              <a:t>lezione</a:t>
            </a:r>
            <a:r>
              <a:rPr lang="en-US" b="0" dirty="0" smtClean="0"/>
              <a:t> per </a:t>
            </a:r>
            <a:r>
              <a:rPr lang="en-US" b="0" dirty="0" err="1" smtClean="0"/>
              <a:t>principianti</a:t>
            </a:r>
            <a:r>
              <a:rPr lang="en-US" b="0" dirty="0" smtClean="0"/>
              <a:t> </a:t>
            </a:r>
            <a:r>
              <a:rPr lang="en-US" b="0" dirty="0" err="1" smtClean="0"/>
              <a:t>addizionale</a:t>
            </a:r>
            <a:r>
              <a:rPr lang="en-US" b="0" dirty="0" smtClean="0"/>
              <a:t> sui </a:t>
            </a:r>
            <a:r>
              <a:rPr lang="en-US" b="0" dirty="0" err="1" smtClean="0"/>
              <a:t>blocchi</a:t>
            </a:r>
            <a:endParaRPr lang="en-US" b="0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Scaricare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suono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7138" y="4365497"/>
            <a:ext cx="2086862" cy="17984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2682" y="1794651"/>
            <a:ext cx="4379089" cy="22749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52682" y="3778624"/>
            <a:ext cx="1358153" cy="291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62324" y="3131668"/>
            <a:ext cx="1358153" cy="171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4730" y="4565153"/>
            <a:ext cx="1941373" cy="159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283656" y="1511764"/>
            <a:ext cx="4961965" cy="480269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en-US" sz="2200" dirty="0" err="1" smtClean="0"/>
              <a:t>Modalità</a:t>
            </a:r>
            <a:r>
              <a:rPr lang="en-US" altLang="en-US" sz="2200" dirty="0" smtClean="0"/>
              <a:t> di </a:t>
            </a:r>
            <a:r>
              <a:rPr lang="en-US" altLang="en-US" sz="2200" dirty="0" err="1" smtClean="0"/>
              <a:t>misurazione</a:t>
            </a:r>
            <a:endParaRPr lang="en-US" altLang="en-US" sz="2200" dirty="0"/>
          </a:p>
          <a:p>
            <a:pPr lvl="1">
              <a:buFont typeface="Arial" charset="0"/>
              <a:buChar char="•"/>
            </a:pPr>
            <a:r>
              <a:rPr lang="en-US" altLang="en-US" sz="2000" dirty="0" smtClean="0"/>
              <a:t>dB (decibel)</a:t>
            </a:r>
            <a:endParaRPr lang="en-US" altLang="en-US" sz="2000" dirty="0"/>
          </a:p>
          <a:p>
            <a:pPr lvl="2">
              <a:buFont typeface="Arial" charset="0"/>
              <a:buChar char="•"/>
            </a:pPr>
            <a:r>
              <a:rPr lang="en-US" sz="1800" dirty="0" err="1" smtClean="0"/>
              <a:t>Livello</a:t>
            </a:r>
            <a:r>
              <a:rPr lang="en-US" sz="1800" dirty="0" smtClean="0"/>
              <a:t> del </a:t>
            </a:r>
            <a:r>
              <a:rPr lang="en-US" sz="1800" dirty="0" err="1" smtClean="0"/>
              <a:t>suono</a:t>
            </a:r>
            <a:r>
              <a:rPr lang="en-US" sz="1800" dirty="0" smtClean="0"/>
              <a:t>, </a:t>
            </a:r>
            <a:r>
              <a:rPr lang="en-US" sz="1800" dirty="0" err="1" smtClean="0"/>
              <a:t>ricalcolato</a:t>
            </a:r>
            <a:r>
              <a:rPr lang="en-US" sz="1800" dirty="0" smtClean="0"/>
              <a:t> in </a:t>
            </a:r>
            <a:r>
              <a:rPr lang="en-US" sz="1800" dirty="0" err="1" smtClean="0"/>
              <a:t>percentuale</a:t>
            </a:r>
            <a:endParaRPr lang="en-US" sz="1800" dirty="0"/>
          </a:p>
          <a:p>
            <a:pPr lvl="1">
              <a:buFont typeface="Arial" charset="0"/>
              <a:buChar char="•"/>
            </a:pPr>
            <a:r>
              <a:rPr lang="en-US" altLang="en-US" sz="2000" dirty="0" err="1"/>
              <a:t>dBa</a:t>
            </a:r>
            <a:endParaRPr lang="en-US" altLang="en-US" sz="2000" dirty="0"/>
          </a:p>
          <a:p>
            <a:pPr lvl="2">
              <a:buFont typeface="Arial" charset="0"/>
              <a:buChar char="•"/>
            </a:pPr>
            <a:r>
              <a:rPr lang="en-US" sz="1800" dirty="0" err="1" smtClean="0"/>
              <a:t>Livello</a:t>
            </a:r>
            <a:r>
              <a:rPr lang="en-US" sz="1800" dirty="0" smtClean="0"/>
              <a:t> del </a:t>
            </a:r>
            <a:r>
              <a:rPr lang="en-US" sz="1800" dirty="0" err="1" smtClean="0"/>
              <a:t>suono</a:t>
            </a:r>
            <a:r>
              <a:rPr lang="en-US" sz="1800" dirty="0" smtClean="0"/>
              <a:t>, </a:t>
            </a:r>
            <a:r>
              <a:rPr lang="en-US" sz="1800" dirty="0" err="1" smtClean="0"/>
              <a:t>approssimato</a:t>
            </a:r>
            <a:r>
              <a:rPr lang="en-US" sz="1800" dirty="0" smtClean="0"/>
              <a:t> </a:t>
            </a:r>
            <a:r>
              <a:rPr lang="en-US" sz="1800" dirty="0" err="1" smtClean="0"/>
              <a:t>alla</a:t>
            </a:r>
            <a:r>
              <a:rPr lang="en-US" sz="1800" dirty="0" smtClean="0"/>
              <a:t> </a:t>
            </a:r>
            <a:r>
              <a:rPr lang="en-US" sz="1800" dirty="0" err="1" smtClean="0"/>
              <a:t>sensibilità</a:t>
            </a:r>
            <a:r>
              <a:rPr lang="en-US" sz="1800" dirty="0" smtClean="0"/>
              <a:t> </a:t>
            </a:r>
            <a:r>
              <a:rPr lang="en-US" sz="1800" dirty="0" err="1" smtClean="0"/>
              <a:t>dell’orecchio</a:t>
            </a:r>
            <a:r>
              <a:rPr lang="en-US" sz="1800" dirty="0" smtClean="0"/>
              <a:t> </a:t>
            </a:r>
            <a:r>
              <a:rPr lang="en-US" sz="1800" dirty="0" err="1" smtClean="0"/>
              <a:t>umano</a:t>
            </a:r>
            <a:r>
              <a:rPr lang="en-US" sz="1800" dirty="0" smtClean="0"/>
              <a:t>, e </a:t>
            </a:r>
            <a:r>
              <a:rPr lang="en-US" sz="1800" dirty="0" err="1" smtClean="0"/>
              <a:t>dopo</a:t>
            </a:r>
            <a:r>
              <a:rPr lang="en-US" sz="1800" dirty="0" smtClean="0"/>
              <a:t> </a:t>
            </a:r>
            <a:r>
              <a:rPr lang="en-US" sz="1800" dirty="0" err="1" smtClean="0"/>
              <a:t>ricalcolato</a:t>
            </a:r>
            <a:r>
              <a:rPr lang="en-US" sz="1800" dirty="0" smtClean="0"/>
              <a:t> in </a:t>
            </a:r>
            <a:r>
              <a:rPr lang="en-US" sz="1800" dirty="0" err="1" smtClean="0"/>
              <a:t>percentuale</a:t>
            </a:r>
            <a:endParaRPr lang="en-US" sz="1800" dirty="0" smtClean="0"/>
          </a:p>
          <a:p>
            <a:pPr>
              <a:buFont typeface="Arial" charset="0"/>
              <a:buChar char="•"/>
            </a:pPr>
            <a:r>
              <a:rPr lang="en-US" sz="1600" dirty="0" err="1" smtClean="0"/>
              <a:t>Sorgente</a:t>
            </a:r>
            <a:r>
              <a:rPr lang="en-US" sz="1600" dirty="0" smtClean="0"/>
              <a:t>: </a:t>
            </a:r>
            <a:r>
              <a:rPr lang="en-US" sz="1600" dirty="0" smtClean="0"/>
              <a:t>Menu </a:t>
            </a:r>
            <a:r>
              <a:rPr lang="en-US" sz="1600" dirty="0"/>
              <a:t>EV3 </a:t>
            </a:r>
            <a:r>
              <a:rPr lang="en-US" sz="1600" dirty="0" smtClean="0"/>
              <a:t>Help</a:t>
            </a:r>
            <a:endParaRPr lang="en-US" sz="1600" dirty="0" smtClean="0"/>
          </a:p>
          <a:p>
            <a:pPr>
              <a:buFont typeface="Arial" charset="0"/>
              <a:buChar char="•"/>
            </a:pPr>
            <a:endParaRPr lang="en-US" altLang="en-US" sz="2400" dirty="0"/>
          </a:p>
          <a:p>
            <a:pPr lvl="1">
              <a:buFont typeface="Arial" charset="0"/>
              <a:buChar char="•"/>
            </a:pPr>
            <a:endParaRPr lang="en-US" altLang="en-US" dirty="0"/>
          </a:p>
          <a:p>
            <a:pPr lvl="1">
              <a:buFont typeface="Arial" charset="0"/>
              <a:buChar char="•"/>
            </a:pPr>
            <a:endParaRPr lang="en-US" alt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 smtClean="0"/>
              <a:t>Sensore</a:t>
            </a:r>
            <a:r>
              <a:rPr lang="en-US" altLang="en-US" dirty="0" smtClean="0"/>
              <a:t> di </a:t>
            </a:r>
            <a:r>
              <a:rPr lang="en-US" altLang="en-US" dirty="0" err="1" smtClean="0"/>
              <a:t>suono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modalità</a:t>
            </a:r>
            <a:r>
              <a:rPr lang="en-US" altLang="en-US" dirty="0" smtClean="0"/>
              <a:t> di </a:t>
            </a:r>
            <a:r>
              <a:rPr lang="en-US" altLang="en-US" dirty="0" err="1" smtClean="0"/>
              <a:t>misurazione</a:t>
            </a:r>
            <a:endParaRPr lang="en-US" alt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2794" y="1511764"/>
            <a:ext cx="27051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charset="0"/>
              <a:buChar char="•"/>
            </a:pPr>
            <a:r>
              <a:rPr lang="en-US" altLang="en-US" dirty="0" err="1" smtClean="0"/>
              <a:t>Nella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lezione</a:t>
            </a:r>
            <a:r>
              <a:rPr lang="en-US" altLang="en-US" dirty="0" smtClean="0"/>
              <a:t> per </a:t>
            </a:r>
            <a:r>
              <a:rPr lang="en-US" altLang="en-US" dirty="0" err="1" smtClean="0"/>
              <a:t>principianti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sul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sensori</a:t>
            </a:r>
            <a:r>
              <a:rPr lang="en-US" altLang="en-US" dirty="0" smtClean="0"/>
              <a:t> di </a:t>
            </a:r>
            <a:r>
              <a:rPr lang="en-US" altLang="en-US" dirty="0" err="1" smtClean="0"/>
              <a:t>suono</a:t>
            </a:r>
            <a:r>
              <a:rPr lang="en-US" altLang="en-US" dirty="0" smtClean="0"/>
              <a:t>, la </a:t>
            </a:r>
            <a:r>
              <a:rPr lang="en-US" altLang="en-US" dirty="0" err="1" smtClean="0"/>
              <a:t>sfida</a:t>
            </a:r>
            <a:r>
              <a:rPr lang="en-US" altLang="en-US" dirty="0" smtClean="0"/>
              <a:t> era </a:t>
            </a:r>
            <a:r>
              <a:rPr lang="en-US" altLang="en-US" dirty="0" err="1" smtClean="0"/>
              <a:t>scrivere</a:t>
            </a:r>
            <a:r>
              <a:rPr lang="en-US" altLang="en-US" dirty="0" smtClean="0"/>
              <a:t> un </a:t>
            </a:r>
            <a:r>
              <a:rPr lang="en-US" altLang="en-US" dirty="0" err="1" smtClean="0"/>
              <a:t>programma</a:t>
            </a:r>
            <a:r>
              <a:rPr lang="en-US" altLang="en-US" dirty="0" smtClean="0"/>
              <a:t> </a:t>
            </a:r>
            <a:r>
              <a:rPr lang="en-US" altLang="en-US" dirty="0"/>
              <a:t>“</a:t>
            </a:r>
            <a:r>
              <a:rPr lang="en-US" altLang="en-US" dirty="0" smtClean="0"/>
              <a:t>Celebration” </a:t>
            </a:r>
            <a:r>
              <a:rPr lang="en-US" altLang="en-US" dirty="0" err="1" smtClean="0"/>
              <a:t>che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facesse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muovere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il</a:t>
            </a:r>
            <a:r>
              <a:rPr lang="en-US" altLang="en-US" dirty="0" smtClean="0"/>
              <a:t> robot </a:t>
            </a:r>
            <a:r>
              <a:rPr lang="en-US" altLang="en-US" dirty="0" err="1" smtClean="0"/>
              <a:t>più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velocemente</a:t>
            </a:r>
            <a:r>
              <a:rPr lang="en-US" altLang="en-US" dirty="0" smtClean="0"/>
              <a:t> o </a:t>
            </a:r>
            <a:r>
              <a:rPr lang="en-US" altLang="en-US" dirty="0" err="1" smtClean="0"/>
              <a:t>più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lentamentein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proporzione</a:t>
            </a:r>
            <a:r>
              <a:rPr lang="en-US" altLang="en-US" dirty="0" smtClean="0"/>
              <a:t> al volume del </a:t>
            </a:r>
            <a:r>
              <a:rPr lang="en-US" altLang="en-US" dirty="0" err="1" smtClean="0"/>
              <a:t>suono</a:t>
            </a:r>
            <a:endParaRPr lang="en-US" altLang="en-US" dirty="0" smtClean="0"/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Per </a:t>
            </a:r>
            <a:r>
              <a:rPr lang="en-US" altLang="en-US" dirty="0" err="1" smtClean="0"/>
              <a:t>questa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sfida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miglioreremo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questo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codice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usando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controllo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proporzionale</a:t>
            </a:r>
            <a:endParaRPr lang="en-US" altLang="en-US" dirty="0" smtClean="0"/>
          </a:p>
          <a:p>
            <a:pPr>
              <a:buFont typeface="Arial" charset="0"/>
              <a:buChar char="•"/>
            </a:pPr>
            <a:endParaRPr lang="en-US" altLang="en-US" dirty="0" smtClean="0"/>
          </a:p>
          <a:p>
            <a:pPr>
              <a:buFont typeface="Arial" charset="0"/>
              <a:buChar char="•"/>
            </a:pPr>
            <a:r>
              <a:rPr lang="en-US" altLang="en-US" dirty="0" err="1" smtClean="0"/>
              <a:t>consigli</a:t>
            </a:r>
            <a:endParaRPr lang="en-US" altLang="en-US" dirty="0" smtClean="0"/>
          </a:p>
          <a:p>
            <a:pPr lvl="1">
              <a:buFont typeface="Arial" charset="0"/>
              <a:buChar char="•"/>
            </a:pPr>
            <a:r>
              <a:rPr lang="en-US" altLang="en-US" dirty="0" err="1" smtClean="0"/>
              <a:t>Dovrete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utilizzare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blocco</a:t>
            </a:r>
            <a:r>
              <a:rPr lang="en-US" altLang="en-US" dirty="0" smtClean="0"/>
              <a:t> del </a:t>
            </a:r>
            <a:r>
              <a:rPr lang="en-US" altLang="en-US" dirty="0" err="1" smtClean="0"/>
              <a:t>sensori</a:t>
            </a:r>
            <a:r>
              <a:rPr lang="en-US" altLang="en-US" dirty="0" smtClean="0"/>
              <a:t> di </a:t>
            </a:r>
            <a:r>
              <a:rPr lang="en-US" altLang="en-US" dirty="0" err="1" smtClean="0"/>
              <a:t>suono</a:t>
            </a:r>
            <a:r>
              <a:rPr lang="en-US" altLang="en-US" dirty="0" smtClean="0"/>
              <a:t> in </a:t>
            </a:r>
            <a:r>
              <a:rPr lang="en-US" altLang="en-US" dirty="0" err="1" smtClean="0"/>
              <a:t>modalità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misurazione</a:t>
            </a:r>
            <a:endParaRPr lang="en-US" altLang="en-US" dirty="0" smtClean="0"/>
          </a:p>
          <a:p>
            <a:pPr lvl="1">
              <a:buFont typeface="Arial" charset="0"/>
              <a:buChar char="•"/>
            </a:pPr>
            <a:r>
              <a:rPr lang="en-US" altLang="en-US" dirty="0" err="1" smtClean="0"/>
              <a:t>Dovrete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utilizzare</a:t>
            </a:r>
            <a:r>
              <a:rPr lang="en-US" altLang="en-US" dirty="0" smtClean="0"/>
              <a:t> dB o </a:t>
            </a:r>
            <a:r>
              <a:rPr lang="en-US" altLang="en-US" dirty="0" err="1" smtClean="0"/>
              <a:t>dBa</a:t>
            </a:r>
            <a:r>
              <a:rPr lang="en-US" altLang="en-US" dirty="0" smtClean="0"/>
              <a:t> </a:t>
            </a:r>
            <a:r>
              <a:rPr lang="en-US" altLang="en-US" dirty="0" smtClean="0"/>
              <a:t>per </a:t>
            </a:r>
            <a:r>
              <a:rPr lang="en-US" altLang="en-US" dirty="0" err="1" smtClean="0"/>
              <a:t>questa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sfida</a:t>
            </a:r>
            <a:endParaRPr lang="en-US" alt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Sfida</a:t>
            </a:r>
            <a:r>
              <a:rPr lang="en-US" dirty="0" smtClean="0"/>
              <a:t> </a:t>
            </a:r>
            <a:r>
              <a:rPr lang="en-US" dirty="0" err="1" smtClean="0"/>
              <a:t>sul</a:t>
            </a:r>
            <a:r>
              <a:rPr lang="en-US" dirty="0" smtClean="0"/>
              <a:t> </a:t>
            </a:r>
            <a:r>
              <a:rPr lang="en-US" dirty="0" err="1" smtClean="0"/>
              <a:t>sensore</a:t>
            </a:r>
            <a:r>
              <a:rPr lang="en-US" dirty="0" smtClean="0"/>
              <a:t> di </a:t>
            </a:r>
            <a:r>
              <a:rPr lang="en-US" dirty="0" err="1" smtClean="0"/>
              <a:t>suono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372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196788"/>
          </a:xfrm>
        </p:spPr>
        <p:txBody>
          <a:bodyPr/>
          <a:lstStyle/>
          <a:p>
            <a:r>
              <a:rPr lang="en-US" altLang="en-US" dirty="0" err="1" smtClean="0"/>
              <a:t>Soluzione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alla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sfida</a:t>
            </a:r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377" y="2108199"/>
            <a:ext cx="6815664" cy="292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574087" cy="4307294"/>
          </a:xfrm>
        </p:spPr>
        <p:txBody>
          <a:bodyPr/>
          <a:lstStyle/>
          <a:p>
            <a:r>
              <a:rPr lang="en-US" dirty="0" err="1"/>
              <a:t>Questo</a:t>
            </a:r>
            <a:r>
              <a:rPr lang="en-US" dirty="0"/>
              <a:t> tutorial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creato</a:t>
            </a:r>
            <a:r>
              <a:rPr lang="en-US" dirty="0"/>
              <a:t> da Sanjay </a:t>
            </a:r>
            <a:r>
              <a:rPr lang="en-US" dirty="0" err="1"/>
              <a:t>Seshan</a:t>
            </a:r>
            <a:r>
              <a:rPr lang="en-US" dirty="0"/>
              <a:t> and </a:t>
            </a:r>
            <a:r>
              <a:rPr lang="en-US" dirty="0" err="1"/>
              <a:t>Arvind</a:t>
            </a:r>
            <a:r>
              <a:rPr lang="en-US" dirty="0"/>
              <a:t> </a:t>
            </a:r>
            <a:r>
              <a:rPr lang="en-US" dirty="0" err="1"/>
              <a:t>Seshan</a:t>
            </a:r>
            <a:endParaRPr lang="en-US" dirty="0"/>
          </a:p>
          <a:p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lezioni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disponibili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sito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www.ev3lessons.com</a:t>
            </a:r>
            <a:endParaRPr lang="en-US" dirty="0"/>
          </a:p>
          <a:p>
            <a:r>
              <a:rPr lang="en-US" dirty="0" err="1"/>
              <a:t>Traduzione</a:t>
            </a:r>
            <a:r>
              <a:rPr lang="en-US" dirty="0"/>
              <a:t>: Giuseppe </a:t>
            </a:r>
            <a:r>
              <a:rPr lang="en-US" dirty="0" err="1"/>
              <a:t>Comis</a:t>
            </a:r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sk-SK" smtClean="0"/>
              <a:t>© 2016 EV3Lessons.com, Last edit 7/19/2016</a:t>
            </a:r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</p:spPr>
        <p:txBody>
          <a:bodyPr/>
          <a:lstStyle/>
          <a:p>
            <a:r>
              <a:rPr lang="en-US" smtClean="0"/>
              <a:t>Crediti</a:t>
            </a:r>
            <a:endParaRPr lang="en-US" dirty="0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Questo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lavoro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è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soggetto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a  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3"/>
              </a:rPr>
              <a:t>Creative Commons Attribution-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3"/>
              </a:rPr>
              <a:t>NonCommercial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3"/>
              </a:rPr>
              <a:t>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3"/>
              </a:rPr>
              <a:t>ShareAlike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3"/>
              </a:rPr>
              <a:t> 4.0 International License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600" dirty="0"/>
              <a:t> </a:t>
            </a:r>
            <a:endParaRPr lang="en-US" altLang="en-US" sz="2000" dirty="0">
              <a:solidFill>
                <a:srgbClr val="4374B7"/>
              </a:solidFill>
              <a:latin typeface="Helvetica Neue"/>
            </a:endParaRPr>
          </a:p>
        </p:txBody>
      </p:sp>
      <p:pic>
        <p:nvPicPr>
          <p:cNvPr id="15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31284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ntermedi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rmediate" id="{A8B508FD-F3C4-5D44-8770-8C90D5140433}" vid="{A7A04415-40D5-384B-8E25-2C693FE8AC67}"/>
    </a:ext>
  </a:extLst>
</a:theme>
</file>

<file path=ppt/theme/theme5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advanced" id="{90896108-50DE-FE4A-B182-456CF756ABD8}" vid="{7A7CEA50-AD81-7D48-98DE-F95E5886FB32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6488</TotalTime>
  <Words>269</Words>
  <Application>Microsoft Office PowerPoint</Application>
  <PresentationFormat>Presentazione su schermo (4:3)</PresentationFormat>
  <Paragraphs>45</Paragraphs>
  <Slides>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Custom Design</vt:lpstr>
      <vt:lpstr>beginner</vt:lpstr>
      <vt:lpstr>1_Custom Design</vt:lpstr>
      <vt:lpstr>intermediate</vt:lpstr>
      <vt:lpstr>advanced</vt:lpstr>
      <vt:lpstr>Controllo proporzionale con il sensore di suoni</vt:lpstr>
      <vt:lpstr>Obiettivi della lezione</vt:lpstr>
      <vt:lpstr>Scaricare il blocco suono</vt:lpstr>
      <vt:lpstr>Sensore di suono: modalità di misurazione</vt:lpstr>
      <vt:lpstr>Sfida sul sensore di suono</vt:lpstr>
      <vt:lpstr>Soluzione alla sfida</vt:lpstr>
      <vt:lpstr>Crediti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GIUCO</cp:lastModifiedBy>
  <cp:revision>30</cp:revision>
  <cp:lastPrinted>2015-11-14T12:58:37Z</cp:lastPrinted>
  <dcterms:created xsi:type="dcterms:W3CDTF">2014-08-07T02:19:13Z</dcterms:created>
  <dcterms:modified xsi:type="dcterms:W3CDTF">2018-07-22T21:54:21Z</dcterms:modified>
</cp:coreProperties>
</file>