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8"/>
  </p:notesMasterIdLst>
  <p:handoutMasterIdLst>
    <p:handoutMasterId r:id="rId9"/>
  </p:handoutMasterIdLst>
  <p:sldIdLst>
    <p:sldId id="408" r:id="rId2"/>
    <p:sldId id="412" r:id="rId3"/>
    <p:sldId id="410" r:id="rId4"/>
    <p:sldId id="403" r:id="rId5"/>
    <p:sldId id="411" r:id="rId6"/>
    <p:sldId id="40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48" autoAdjust="0"/>
    <p:restoredTop sz="99563" autoAdjust="0"/>
  </p:normalViewPr>
  <p:slideViewPr>
    <p:cSldViewPr snapToGrid="0" snapToObjects="1">
      <p:cViewPr varScale="1">
        <p:scale>
          <a:sx n="92" d="100"/>
          <a:sy n="92" d="100"/>
        </p:scale>
        <p:origin x="5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7875-8CB1-8345-9F0C-E2C0AEE5DDC9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337-FEF1-9C4F-9B94-C4CC29FEEDCB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B3E7-3AFD-0D40-AF6A-A4A3391BA5D3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6E6-7F1E-FF49-A346-9F74402A4C27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71C-BC17-6C42-AF7C-115179B22B91}" type="datetime1">
              <a:rPr lang="en-US" smtClean="0"/>
              <a:t>8/3/2015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679-EC11-8047-9AC6-8326B1F10CDB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B38A-71FB-FA4B-A89F-44C39431BE17}" type="datetime1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8FFF-51E7-B949-8C12-DD72996CE2FB}" type="datetime1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877-DA6A-494F-A066-D0A7F5E95D31}" type="datetime1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7DFB-D3F8-4E4A-A46C-C3F901998BDB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06AB-8AE5-7247-A0CA-E19CB247BDC0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18E712-267D-EA4C-905C-040E5E25E716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550088" y="2734885"/>
            <a:ext cx="81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موضوع الدرس: </a:t>
            </a:r>
            <a:r>
              <a:rPr lang="ar-SA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التحدي النهائي للمرحلة الأساسية</a:t>
            </a:r>
            <a:endParaRPr lang="en-US" sz="36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931922" y="5886112"/>
            <a:ext cx="380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تعريب : أ.</a:t>
            </a:r>
            <a:r>
              <a:rPr 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عبد الملك حلواني</a:t>
            </a:r>
            <a:endParaRPr lang="en-US" sz="28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تعليمات للمدرس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264" y="1142700"/>
            <a:ext cx="7632408" cy="4032626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b="0" dirty="0" smtClean="0"/>
              <a:t>بالإمكان اعداد أي تحدي باستخدام الشرائط اللاصقة الملونة (المستخدمة للتمديدات الكهربائية) على لوح ابيض أو على ورق بوستر أبيض.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b="0" dirty="0" smtClean="0"/>
              <a:t>ملاحظة: قد يواجه حساس الألوان صعوبة في التعرف على ألوان الشرائط اللاصقة كونها تختلف عن درجات ألوان الليجو.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b="0" dirty="0" smtClean="0"/>
              <a:t>بالإمكان كذلك استخدام بساط التحديات السابقة لمنافسة </a:t>
            </a:r>
            <a:r>
              <a:rPr lang="ar-SA" b="0" dirty="0" err="1" smtClean="0"/>
              <a:t>الفيرست</a:t>
            </a:r>
            <a:r>
              <a:rPr lang="ar-SA" b="0" dirty="0" smtClean="0"/>
              <a:t> ليجو ليج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b="0" dirty="0" smtClean="0"/>
              <a:t>فيما يلي بعض الأمثلة على التحديات مناسبة لسلسلة الدروس الأساسية</a:t>
            </a:r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952"/>
            <a:ext cx="4071485" cy="27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المتاهة الأولى: السير الى الأمام ثم الالتفاف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القاعدة\البداية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 smtClean="0"/>
              <a:t>النهاية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r" rtl="1">
              <a:buAutoNum type="arabicParenR"/>
            </a:pPr>
            <a:r>
              <a:rPr lang="ar-SA" dirty="0" smtClean="0"/>
              <a:t>اخرج من القاعدة</a:t>
            </a:r>
          </a:p>
          <a:p>
            <a:pPr marL="342900" indent="-342900" algn="r" rtl="1">
              <a:buAutoNum type="arabicParenR"/>
            </a:pPr>
            <a:r>
              <a:rPr lang="ar-SA" dirty="0" smtClean="0"/>
              <a:t>التف يسارا الى الممر</a:t>
            </a:r>
          </a:p>
          <a:p>
            <a:pPr marL="342900" indent="-342900" algn="r" rtl="1">
              <a:buAutoNum type="arabicParenR"/>
            </a:pPr>
            <a:r>
              <a:rPr lang="ar-SA" dirty="0" smtClean="0"/>
              <a:t>التف يمينا</a:t>
            </a:r>
          </a:p>
          <a:p>
            <a:pPr marL="342900" indent="-342900" algn="r" rtl="1">
              <a:buAutoNum type="arabicParenR"/>
            </a:pPr>
            <a:r>
              <a:rPr lang="ar-SA" dirty="0" smtClean="0"/>
              <a:t>التف يمينا وسر الى الأمام الى النهاية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275609"/>
            <a:ext cx="0" cy="976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>
            <a:off x="1185567" y="2181373"/>
            <a:ext cx="1874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المتاهة الثانية: استخدام الحساسات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حائط شمالي صلب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القاعدة\البداية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4123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النهاية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93618" y="6138597"/>
            <a:ext cx="305722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dirty="0" smtClean="0"/>
              <a:t>لا تلمس هذا الصندوق الخفيف لكيلا يقع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1349908"/>
            <a:ext cx="2654261" cy="47886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r" rtl="1">
              <a:buAutoNum type="arabicParenR"/>
            </a:pPr>
            <a:r>
              <a:rPr lang="ar-SA" dirty="0" smtClean="0"/>
              <a:t>اخرج من القاعدة</a:t>
            </a:r>
          </a:p>
          <a:p>
            <a:pPr marL="342900" indent="-342900" algn="r" rtl="1">
              <a:buAutoNum type="arabicParenR"/>
            </a:pPr>
            <a:r>
              <a:rPr lang="ar-SA" dirty="0" smtClean="0"/>
              <a:t>استمر باتجاه الحائط الشمالي حتى </a:t>
            </a:r>
            <a:r>
              <a:rPr lang="ar-SA" dirty="0" smtClean="0">
                <a:solidFill>
                  <a:srgbClr val="FF0000"/>
                </a:solidFill>
              </a:rPr>
              <a:t>تصطدم به</a:t>
            </a:r>
            <a:endParaRPr lang="ar-SA" dirty="0" smtClean="0">
              <a:solidFill>
                <a:srgbClr val="FF0000"/>
              </a:solidFill>
            </a:endParaRPr>
          </a:p>
          <a:p>
            <a:pPr marL="342900" indent="-342900" algn="r" rtl="1">
              <a:buAutoNum type="arabicParenR"/>
            </a:pPr>
            <a:r>
              <a:rPr lang="ar-SA" dirty="0" smtClean="0"/>
              <a:t>التف الى الخلف وسر الى الممر</a:t>
            </a:r>
          </a:p>
          <a:p>
            <a:pPr marL="342900" indent="-342900" algn="r" rtl="1">
              <a:buAutoNum type="arabicParenR"/>
            </a:pPr>
            <a:r>
              <a:rPr lang="ar-SA" dirty="0" smtClean="0"/>
              <a:t>سر حتى تصل الى الحائط الخفيف </a:t>
            </a:r>
            <a:r>
              <a:rPr lang="ar-SA" dirty="0" smtClean="0">
                <a:solidFill>
                  <a:srgbClr val="FF0000"/>
                </a:solidFill>
              </a:rPr>
              <a:t>دون أن تصطدم به</a:t>
            </a:r>
          </a:p>
          <a:p>
            <a:pPr marL="342900" indent="-342900" algn="r" rtl="1">
              <a:buAutoNum type="arabicParenR"/>
            </a:pPr>
            <a:r>
              <a:rPr lang="ar-SA" dirty="0" smtClean="0"/>
              <a:t>التف وس</a:t>
            </a:r>
            <a:r>
              <a:rPr lang="ar-SA" dirty="0" smtClean="0"/>
              <a:t>ر الى الحائط الغربي</a:t>
            </a:r>
          </a:p>
          <a:p>
            <a:pPr marL="342900" indent="-342900" algn="r" rtl="1">
              <a:buAutoNum type="arabicParenR"/>
            </a:pPr>
            <a:r>
              <a:rPr lang="ar-SA" dirty="0" smtClean="0"/>
              <a:t>التف ثم سر الى النهاية!</a:t>
            </a:r>
          </a:p>
          <a:p>
            <a:pPr algn="r" rtl="1"/>
            <a:endParaRPr lang="en-US" dirty="0"/>
          </a:p>
          <a:p>
            <a:pPr algn="r" rtl="1"/>
            <a:r>
              <a:rPr lang="ar-SA" dirty="0" smtClean="0"/>
              <a:t>استخدم 2-3 حساسات!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0509"/>
          </a:xfrm>
        </p:spPr>
        <p:txBody>
          <a:bodyPr/>
          <a:lstStyle/>
          <a:p>
            <a:pPr algn="r" rtl="1"/>
            <a:r>
              <a:rPr lang="ar-SA" dirty="0" smtClean="0"/>
              <a:t>التوقف عند خط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1"/>
            <a:ext cx="4197927" cy="3453244"/>
          </a:xfrm>
        </p:spPr>
        <p:txBody>
          <a:bodyPr>
            <a:noAutofit/>
          </a:bodyPr>
          <a:lstStyle/>
          <a:p>
            <a:pPr algn="r" rtl="1"/>
            <a:r>
              <a:rPr lang="ar-SA" sz="2400" dirty="0" smtClean="0"/>
              <a:t>قم ببرمجة الروبوت الخاص بك للسير الى الأمام والتوقف تماما عند الخط الثالث</a:t>
            </a:r>
          </a:p>
          <a:p>
            <a:pPr algn="r" rtl="1"/>
            <a:endParaRPr lang="ar-SA" sz="2400" dirty="0" smtClean="0"/>
          </a:p>
          <a:p>
            <a:pPr algn="r" rtl="1"/>
            <a:r>
              <a:rPr lang="ar-SA" sz="2400" dirty="0" smtClean="0"/>
              <a:t>يجب عليك استخدام أمر التكرار واستخدام احدى الحساسات!</a:t>
            </a:r>
          </a:p>
          <a:p>
            <a:pPr algn="r" rtl="1"/>
            <a:endParaRPr lang="ar-SA" sz="2400" dirty="0" smtClean="0"/>
          </a:p>
          <a:p>
            <a:pPr algn="r" rtl="1"/>
            <a:r>
              <a:rPr lang="ar-SA" sz="2400" dirty="0" smtClean="0"/>
              <a:t>ما هو الحساس الذي ستستخدمه؟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endParaRPr lang="en-US" sz="1800" b="0" dirty="0"/>
          </a:p>
          <a:p>
            <a:pPr marL="342900" indent="-342900" algn="r" rtl="1">
              <a:buFont typeface="Arial"/>
              <a:buChar char="•"/>
            </a:pPr>
            <a:r>
              <a:rPr lang="ar-SA" sz="1800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قام بتعريب هذا العمل الأستاذ عبد الملك حلواني، البريد الإلكتروني: </a:t>
            </a:r>
            <a:r>
              <a:rPr lang="en-US" sz="1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ahalawani@live.com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6215</TotalTime>
  <Words>301</Words>
  <Application>Microsoft Office PowerPoint</Application>
  <PresentationFormat>عرض على الشاشة (3:4)‏</PresentationFormat>
  <Paragraphs>55</Paragraphs>
  <Slides>6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Helvetica Neue</vt:lpstr>
      <vt:lpstr>Simplified Arabic</vt:lpstr>
      <vt:lpstr>Tahoma</vt:lpstr>
      <vt:lpstr>Essential</vt:lpstr>
      <vt:lpstr>BEGINNER EV3 PROGRAMMING Lesson</vt:lpstr>
      <vt:lpstr>تعليمات للمدرس</vt:lpstr>
      <vt:lpstr>المتاهة الأولى: السير الى الأمام ثم الالتفاف</vt:lpstr>
      <vt:lpstr>المتاهة الثانية: استخدام الحساسات</vt:lpstr>
      <vt:lpstr>التوقف عند خط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Abdelmalek Halawani</cp:lastModifiedBy>
  <cp:revision>9</cp:revision>
  <dcterms:created xsi:type="dcterms:W3CDTF">2014-08-07T02:19:13Z</dcterms:created>
  <dcterms:modified xsi:type="dcterms:W3CDTF">2015-08-03T13:04:02Z</dcterms:modified>
</cp:coreProperties>
</file>