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4A2D-FB91-434B-9FFA-A17540FA9D3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4997-2DF4-664D-916B-0C36DBFB8BF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CF2A-89E2-4341-8670-4631E295DFA4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06E-3C22-FA4F-B5A2-199F65C8E6A3}" type="datetime1">
              <a:rPr lang="en-US" smtClean="0"/>
              <a:t>5/22/2017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ED5-2293-D041-B319-D3D3DA7DC197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2F1-0932-EF42-8EDB-F0386B81961E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523F-5828-984C-81D8-E2DA5830AEA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DF215E5-43B1-5748-96B0-8EF5F376B2CB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120C-4498-DF48-A46F-6316E966EB2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B5A8C9-6ACC-6A4D-9BFF-0EF96553ACAF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50920"/>
            <a:ext cx="8229600" cy="108813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l-GR" dirty="0" smtClean="0"/>
              <a:t>Επιτάχυνση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4791"/>
            <a:ext cx="8229600" cy="484632"/>
          </a:xfrm>
        </p:spPr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055159"/>
            <a:ext cx="2225974" cy="1382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645560"/>
            <a:ext cx="510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Μετάφραση: Φαρμάκης Θρασύβουλος</a:t>
            </a:r>
            <a:endParaRPr lang="el-GR" b="1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4" y="5456385"/>
            <a:ext cx="1528716" cy="7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Λύση δοκιμασίας επιτάχυνσης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3" y="1891493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859836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l-GR" dirty="0" smtClean="0">
                <a:solidFill>
                  <a:srgbClr val="FF0000"/>
                </a:solidFill>
              </a:rPr>
              <a:t>Τι είναι η επιτάχυνση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Απάντηση : Επιτάχυνση είναι η σταδιακή αύξηση της ταχύτητας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l-GR" dirty="0" smtClean="0">
                <a:solidFill>
                  <a:srgbClr val="FF0000"/>
                </a:solidFill>
              </a:rPr>
              <a:t>Που με βοηθάει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Απάντηση : Η επιτάχυνση μπορεί να ομαλοποιήσει την κίνηση ενός ρομπότ ειδικά όταν θέλουμε να χρησιμοποιήσουμε μεγάλες ταχύτητες στο πρόγραμμα μας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Θέματα προς συζήτηση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l-GR" dirty="0" smtClean="0"/>
              <a:t>Σκεφτείτε που αλλού θα μπορούσατε να χρησιμοποιήσετε την εντολή χρονομέτρησης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569592" cy="365125"/>
          </a:xfrm>
        </p:spPr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Επόμενο βήμα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18870"/>
            <a:ext cx="9143998" cy="4307294"/>
          </a:xfrm>
        </p:spPr>
        <p:txBody>
          <a:bodyPr/>
          <a:lstStyle/>
          <a:p>
            <a:pPr lvl="1"/>
            <a:r>
              <a:rPr lang="el-GR" dirty="0" smtClean="0"/>
              <a:t>Αυτό το μάθημα δημιουργήθηκε από το </a:t>
            </a:r>
            <a:r>
              <a:rPr lang="en-US" dirty="0" smtClean="0"/>
              <a:t>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Οι </a:t>
            </a:r>
            <a:r>
              <a:rPr lang="en-US" dirty="0" smtClean="0"/>
              <a:t>Sanjay </a:t>
            </a:r>
            <a:r>
              <a:rPr lang="el-GR" dirty="0" smtClean="0"/>
              <a:t>και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l-GR" dirty="0" smtClean="0"/>
              <a:t>πρόσθεσαν περιεχόμενο για να εμπλουτίσουν το αρχικό μάθημα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team@droidsrobotics.org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l-GR" sz="2400" dirty="0"/>
              <a:t>Η μετάφραση έγινε για το Εκπαιδευτικό Κέντρο ΑΤΟΜ από τον υπεύθυνο καθηγητή Φαρμάκη Θρασύβουλο </a:t>
            </a:r>
            <a:r>
              <a:rPr lang="en-US" sz="2400" dirty="0"/>
              <a:t>(</a:t>
            </a:r>
            <a:r>
              <a:rPr lang="en-US" sz="2400" dirty="0" err="1"/>
              <a:t>facebook</a:t>
            </a:r>
            <a:r>
              <a:rPr lang="en-US" sz="2400" dirty="0"/>
              <a:t> @atom4edu)</a:t>
            </a:r>
            <a:endParaRPr lang="el-GR" sz="24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l-GR" dirty="0" smtClean="0"/>
              <a:t>Περισσότερα μαθήματα στο</a:t>
            </a:r>
            <a:r>
              <a:rPr lang="en-US" dirty="0" smtClean="0"/>
              <a:t>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l-GR" dirty="0" smtClean="0"/>
              <a:t> / </a:t>
            </a:r>
            <a:r>
              <a:rPr lang="en-US" dirty="0" smtClean="0"/>
              <a:t>Translated by Thras Farmakis ATOM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550" y="463053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00" y="4161077"/>
            <a:ext cx="1693197" cy="8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Μάθετε τι σημαίνει «επιτάχυνση»</a:t>
            </a:r>
            <a:endParaRPr lang="en-US" dirty="0" smtClean="0"/>
          </a:p>
          <a:p>
            <a:r>
              <a:rPr lang="el-GR" dirty="0" smtClean="0"/>
              <a:t>Μάθετε πώς και πότε μπορούμε να χρησιμοποιήσουμε την επιτάχυνση</a:t>
            </a:r>
            <a:endParaRPr lang="en-US" dirty="0" smtClean="0"/>
          </a:p>
          <a:p>
            <a:r>
              <a:rPr lang="el-GR" dirty="0" smtClean="0"/>
              <a:t>Μάθετε πώς να χρησιμοποιείτε την εντολή χρόνου(</a:t>
            </a:r>
            <a:r>
              <a:rPr lang="en-US" sz="2000" b="1" dirty="0" smtClean="0">
                <a:solidFill>
                  <a:srgbClr val="FF0000"/>
                </a:solidFill>
              </a:rPr>
              <a:t>Timer Block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/>
              <a:t>Προϋποθέσεις</a:t>
            </a:r>
            <a:r>
              <a:rPr lang="en-US" dirty="0" smtClean="0"/>
              <a:t>: </a:t>
            </a:r>
            <a:r>
              <a:rPr lang="el-GR" dirty="0" smtClean="0"/>
              <a:t>Σύνδεση δεδομένων (</a:t>
            </a:r>
            <a:r>
              <a:rPr lang="en-US" dirty="0" smtClean="0">
                <a:solidFill>
                  <a:srgbClr val="FF0000"/>
                </a:solidFill>
              </a:rPr>
              <a:t>Data Wires</a:t>
            </a:r>
            <a:r>
              <a:rPr lang="el-GR" dirty="0" smtClean="0"/>
              <a:t>)</a:t>
            </a:r>
            <a:r>
              <a:rPr lang="en-US" dirty="0" smtClean="0"/>
              <a:t>, </a:t>
            </a:r>
            <a:r>
              <a:rPr lang="el-GR" dirty="0" smtClean="0"/>
              <a:t>Οι εντολές μου (</a:t>
            </a:r>
            <a:r>
              <a:rPr lang="en-US" dirty="0" smtClean="0">
                <a:solidFill>
                  <a:srgbClr val="FF0000"/>
                </a:solidFill>
              </a:rPr>
              <a:t>My Blocks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r>
              <a:rPr lang="el-GR" dirty="0" smtClean="0"/>
              <a:t>με πληροφορίες εισόδου (</a:t>
            </a:r>
            <a:r>
              <a:rPr lang="en-US" dirty="0" smtClean="0">
                <a:solidFill>
                  <a:srgbClr val="FF0000"/>
                </a:solidFill>
              </a:rPr>
              <a:t>Inputs</a:t>
            </a:r>
            <a:r>
              <a:rPr lang="el-GR" dirty="0" smtClean="0"/>
              <a:t>) και εξόδου (</a:t>
            </a:r>
            <a:r>
              <a:rPr lang="en-US" dirty="0" smtClean="0">
                <a:solidFill>
                  <a:srgbClr val="FF0000"/>
                </a:solidFill>
              </a:rPr>
              <a:t>Outputs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 μαθήματος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να χρησιμοποιήσω την επιτάχυνση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1543384"/>
            <a:ext cx="4214634" cy="27010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61" y="1543385"/>
            <a:ext cx="48561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400" dirty="0" smtClean="0"/>
              <a:t>Η επιτάχυνση της ταχύτητας είναι πολύ χρήσιμη σε προγράμματα που θέλουν μεγάλες ταχύτητες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400" dirty="0" smtClean="0"/>
              <a:t>Συνήθως, εάν το ρομπότ αρχίσει να κινείται με πολύ μεγάλη ταχύτητα, υπάρχει μεγάλη πιθανότητα να «σπινάρει»</a:t>
            </a:r>
            <a:r>
              <a:rPr lang="en-US" sz="2400" dirty="0" smtClean="0"/>
              <a:t>. </a:t>
            </a:r>
            <a:r>
              <a:rPr lang="el-GR" sz="2400" dirty="0" smtClean="0"/>
              <a:t>Αυτό μπορεί να επηρεάσει την θέση (αρχική ή τελική) του ρομπότ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Με την επιτάχυνση, το ρομπότ μας θα ξεκινήσει αργά και θα ανεβάσει ταχύτητα σταδιακά με τον χρόνο (</a:t>
            </a:r>
            <a:r>
              <a:rPr lang="el-GR" sz="2400" dirty="0" smtClean="0">
                <a:solidFill>
                  <a:srgbClr val="FF0000"/>
                </a:solidFill>
              </a:rPr>
              <a:t>πατήστε δίπλα για βίντεο</a:t>
            </a:r>
            <a:r>
              <a:rPr lang="el-GR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70000" lnSpcReduction="20000"/>
          </a:bodyPr>
          <a:lstStyle/>
          <a:p>
            <a:r>
              <a:rPr lang="el-GR" dirty="0" smtClean="0"/>
              <a:t>Η εντολή χρονομέτρησης χρησιμοποιείται για να μετρήσουμε τον χρόνο</a:t>
            </a:r>
            <a:endParaRPr lang="en-US" dirty="0" smtClean="0"/>
          </a:p>
          <a:p>
            <a:r>
              <a:rPr lang="el-GR" dirty="0" smtClean="0"/>
              <a:t>Το βρίσκουμε στην </a:t>
            </a:r>
            <a:r>
              <a:rPr lang="el-GR" b="1" dirty="0" smtClean="0">
                <a:solidFill>
                  <a:schemeClr val="tx1"/>
                </a:solidFill>
              </a:rPr>
              <a:t>κίτρινη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smtClean="0"/>
              <a:t>καρτέλα (καρτέλα αισθητήρων στο πρόγραμμα του Ε</a:t>
            </a:r>
            <a:r>
              <a:rPr lang="en-US" dirty="0" smtClean="0"/>
              <a:t>V</a:t>
            </a:r>
            <a:r>
              <a:rPr lang="el-GR" dirty="0"/>
              <a:t>3</a:t>
            </a:r>
            <a:r>
              <a:rPr lang="en-US" dirty="0" smtClean="0"/>
              <a:t>.</a:t>
            </a:r>
          </a:p>
          <a:p>
            <a:r>
              <a:rPr lang="el-GR" dirty="0" smtClean="0"/>
              <a:t>Μπορούμε να χρησιμοποιήσουμε μέχρι 8  χρονόμετρα ταυτόχρονα</a:t>
            </a:r>
            <a:endParaRPr lang="en-US" dirty="0" smtClean="0"/>
          </a:p>
          <a:p>
            <a:r>
              <a:rPr lang="el-GR" dirty="0" smtClean="0"/>
              <a:t>Μπορούμε να χρησιμοποιήσουμε την εντολή για να μηδενίσουμε το χρονόμετρο</a:t>
            </a:r>
            <a:endParaRPr lang="en-US" dirty="0" smtClean="0"/>
          </a:p>
          <a:p>
            <a:r>
              <a:rPr lang="el-GR" dirty="0" smtClean="0"/>
              <a:t>Μπορούμε να πάρουμε την τιμή χρονομέτρησης </a:t>
            </a:r>
            <a:r>
              <a:rPr lang="el-GR" dirty="0" err="1" smtClean="0"/>
              <a:t>ανα</a:t>
            </a:r>
            <a:r>
              <a:rPr lang="el-GR" dirty="0" smtClean="0"/>
              <a:t> πάσα στιγμή</a:t>
            </a:r>
            <a:endParaRPr lang="en-US" dirty="0" smtClean="0"/>
          </a:p>
          <a:p>
            <a:r>
              <a:rPr lang="el-GR" dirty="0" smtClean="0"/>
              <a:t>Εάν συμμετέχετε στους διαγωνισμούς του </a:t>
            </a:r>
            <a:r>
              <a:rPr lang="en-US" dirty="0" smtClean="0"/>
              <a:t>FLL, </a:t>
            </a:r>
            <a:r>
              <a:rPr lang="el-GR" dirty="0" smtClean="0"/>
              <a:t>μπορείτε να χρησιμοποιήσετε την χρονομέτρηση για να μετρήσετε τον χρόνο σας ή για την επιτάχυνση στο συγκεκριμένο μάθημα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l-GR" dirty="0" smtClean="0"/>
              <a:t> / </a:t>
            </a:r>
            <a:r>
              <a:rPr lang="en-US" dirty="0" smtClean="0"/>
              <a:t>Translated by Thras Farmakis ATOM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Νέο εργαλείο</a:t>
            </a:r>
            <a:r>
              <a:rPr lang="en-US" dirty="0" smtClean="0"/>
              <a:t>: </a:t>
            </a:r>
            <a:r>
              <a:rPr lang="el-GR" dirty="0" smtClean="0"/>
              <a:t>Εντολή χρονομέτρησης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48349" y="5419765"/>
            <a:ext cx="12874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Κωδικός χρονομέτρου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7482" y="6227525"/>
            <a:ext cx="1594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Έξοδος χρόνου που έχει παρέλθει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8" idx="3"/>
          </p:cNvCxnSpPr>
          <p:nvPr/>
        </p:nvCxnSpPr>
        <p:spPr>
          <a:xfrm flipV="1">
            <a:off x="8035842" y="5134543"/>
            <a:ext cx="237823" cy="5468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189846"/>
            <a:ext cx="69132" cy="12992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l-GR" dirty="0" smtClean="0"/>
              <a:t>Μηδενίστε το χρονόμετρο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l-GR" dirty="0" smtClean="0"/>
              <a:t>Σε μια επανάληψη, διαβάστε τα δευτερόλεπτα που έχουμε παρέλθει και πολλαπλασιάστε τα με το 20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l-GR" dirty="0" smtClean="0"/>
              <a:t>Συνεχίζοντας μέσα στην επανάληψη, πάρτε το αποτέλεσμα της πράξης και συνδέστε το στην ταχύτητα μιας εντολής κίνησης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l-GR" dirty="0" smtClean="0"/>
              <a:t>Ρυθμίστε την επανάληψη ώστε να γίνει 5 φορές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Επιτάχυνση σε 4 απλά βήματα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Πρόγραμμα επιτάχυνσης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Δοκιμασία επιτάχυνσης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Βήμα 1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l-GR" sz="2000" dirty="0" smtClean="0">
                <a:solidFill>
                  <a:srgbClr val="FF0000"/>
                </a:solidFill>
              </a:rPr>
              <a:t>Προσπαθήστε να φτιάξετε ένα πρόγραμμα επιτάχυνσης που δέχεται 2 δεδομένα, τον συνολικό χρόνο της επιτάχυνσης και την ταχύτητα με την οποία θα επιταχύνει το ρομπότ μας</a:t>
            </a:r>
          </a:p>
          <a:p>
            <a:r>
              <a:rPr lang="el-GR" sz="2000" dirty="0" smtClean="0">
                <a:solidFill>
                  <a:srgbClr val="FF0000"/>
                </a:solidFill>
              </a:rPr>
              <a:t>Δημιουργήστε μια δική σας εντολή  (</a:t>
            </a:r>
            <a:r>
              <a:rPr lang="en-US" sz="2000" dirty="0" smtClean="0">
                <a:solidFill>
                  <a:srgbClr val="FF0000"/>
                </a:solidFill>
              </a:rPr>
              <a:t>My Block</a:t>
            </a:r>
            <a:r>
              <a:rPr lang="el-GR" sz="2000" dirty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l-GR" sz="2000" dirty="0" smtClean="0">
                <a:solidFill>
                  <a:srgbClr val="FF0000"/>
                </a:solidFill>
              </a:rPr>
              <a:t>Βήμα </a:t>
            </a:r>
            <a:r>
              <a:rPr lang="en-US" sz="2000" dirty="0" smtClean="0">
                <a:solidFill>
                  <a:srgbClr val="FF0000"/>
                </a:solidFill>
              </a:rPr>
              <a:t>2: </a:t>
            </a:r>
            <a:r>
              <a:rPr lang="el-GR" sz="2000" dirty="0" smtClean="0">
                <a:solidFill>
                  <a:srgbClr val="FF0000"/>
                </a:solidFill>
              </a:rPr>
              <a:t>Δώστε εντολή στο ρομπότ σας να επιταχύνει  και να κινηθεί μέχρι μια μαύρη γραμμή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l-GR" dirty="0" smtClean="0">
                <a:solidFill>
                  <a:srgbClr val="00B0F0"/>
                </a:solidFill>
              </a:rPr>
              <a:t>Επιλέγετε όλες τις εντολές εκτός της εντολής σταματήματος κίνησης και πηγαίνετε στο μενού Εργαλεία</a:t>
            </a:r>
            <a:r>
              <a:rPr lang="en-US" dirty="0" smtClean="0">
                <a:solidFill>
                  <a:srgbClr val="00B0F0"/>
                </a:solidFill>
              </a:rPr>
              <a:t>(Tools)- </a:t>
            </a:r>
            <a:r>
              <a:rPr lang="el-GR" dirty="0" smtClean="0">
                <a:solidFill>
                  <a:srgbClr val="00B0F0"/>
                </a:solidFill>
              </a:rPr>
              <a:t>Δημιουργήστε την εντολή μου (</a:t>
            </a:r>
            <a:r>
              <a:rPr lang="en-US" dirty="0" smtClean="0">
                <a:solidFill>
                  <a:srgbClr val="00B0F0"/>
                </a:solidFill>
              </a:rPr>
              <a:t>My Block builder)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lphaUcPeriod"/>
            </a:pPr>
            <a:r>
              <a:rPr lang="el-GR" dirty="0" smtClean="0">
                <a:solidFill>
                  <a:srgbClr val="FF0000"/>
                </a:solidFill>
              </a:rPr>
              <a:t>Βάλτε 2 εισόδους δεδομένων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l-GR" dirty="0" smtClean="0">
                <a:solidFill>
                  <a:srgbClr val="FF0000"/>
                </a:solidFill>
              </a:rPr>
              <a:t>Μια είσοδο για το πόσο γρήγορα θα γίνεται η επιτάχυνση και μια δεύτερη για τον χρόνο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l-GR" dirty="0" smtClean="0"/>
              <a:t>Ανατρέξτε στο μάθημα Δημιουργία εντολής (</a:t>
            </a:r>
            <a:r>
              <a:rPr lang="en-US" dirty="0" smtClean="0"/>
              <a:t>My </a:t>
            </a:r>
            <a:r>
              <a:rPr lang="en-US" dirty="0"/>
              <a:t>Blocks with Inputs &amp; </a:t>
            </a:r>
            <a:r>
              <a:rPr lang="en-US" dirty="0" smtClean="0"/>
              <a:t>Outputs</a:t>
            </a:r>
            <a:r>
              <a:rPr lang="el-GR" dirty="0"/>
              <a:t>)</a:t>
            </a:r>
            <a:r>
              <a:rPr lang="en-US" dirty="0" smtClean="0"/>
              <a:t> </a:t>
            </a:r>
            <a:r>
              <a:rPr lang="el-GR" dirty="0" smtClean="0"/>
              <a:t>εάν χρειάζεστε βοήθεια με τις ρυθμίσεις του μενού δημιουργίας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Δημιουργώντας την εντολή μου</a:t>
            </a:r>
            <a:endParaRPr lang="en-US" dirty="0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r>
              <a:rPr lang="en-US" dirty="0" smtClean="0"/>
              <a:t> </a:t>
            </a:r>
            <a:r>
              <a:rPr lang="el-GR" dirty="0"/>
              <a:t>/ </a:t>
            </a:r>
            <a:r>
              <a:rPr lang="en-US" dirty="0"/>
              <a:t>Translated by Thras Farmakis ATOM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Συνδέστε την εντολή σας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9934" y="3984358"/>
            <a:ext cx="3548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</a:rPr>
              <a:t>Πόσο γρήγορα θέλετε να επιταχύνεται 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9481" y="4652682"/>
            <a:ext cx="4750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err="1" smtClean="0">
                <a:solidFill>
                  <a:srgbClr val="00B050"/>
                </a:solidFill>
              </a:rPr>
              <a:t>Ανα</a:t>
            </a:r>
            <a:r>
              <a:rPr lang="el-GR" sz="1600" b="1" dirty="0" smtClean="0">
                <a:solidFill>
                  <a:srgbClr val="00B050"/>
                </a:solidFill>
              </a:rPr>
              <a:t>  πόσα δευτερόλεπτα θα γίνεται η επιτάχυνση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0" y="5022823"/>
            <a:ext cx="847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 smtClean="0"/>
              <a:t>Συνδέστε το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l-GR" b="1" dirty="0">
                <a:solidFill>
                  <a:srgbClr val="FF0000"/>
                </a:solidFill>
              </a:rPr>
              <a:t>Πόσο γρήγορα θέλετε να επιταχύνεται 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</a:t>
            </a:r>
            <a:r>
              <a:rPr lang="el-GR" dirty="0" smtClean="0"/>
              <a:t>στην </a:t>
            </a:r>
            <a:r>
              <a:rPr lang="el-GR" b="1" dirty="0" smtClean="0"/>
              <a:t>θέση β</a:t>
            </a:r>
            <a:r>
              <a:rPr lang="el-GR" dirty="0" smtClean="0"/>
              <a:t> της μαθηματικής πράξης  και τα δευτερόλεπτα του χρονομέτρου στην </a:t>
            </a:r>
            <a:r>
              <a:rPr lang="el-GR" b="1" dirty="0" smtClean="0"/>
              <a:t>θέση α</a:t>
            </a:r>
            <a:r>
              <a:rPr lang="el-GR" dirty="0" smtClean="0"/>
              <a:t>. Το αποτέλεσμα της πράξης θα πρέπει να συνδεθεί με την ταχύτητα της εντολής κίνησης.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3659</TotalTime>
  <Words>745</Words>
  <Application>Microsoft Office PowerPoint</Application>
  <PresentationFormat>Προβολή στην οθόνη (4:3)</PresentationFormat>
  <Paragraphs>77</Paragraphs>
  <Slides>13</Slides>
  <Notes>3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Wingdings</vt:lpstr>
      <vt:lpstr>advanced</vt:lpstr>
      <vt:lpstr> Επιτάχυνση</vt:lpstr>
      <vt:lpstr>Στόχοι μαθήματος</vt:lpstr>
      <vt:lpstr>Γιατί να χρησιμοποιήσω την επιτάχυνση</vt:lpstr>
      <vt:lpstr>Νέο εργαλείο: Εντολή χρονομέτρησης</vt:lpstr>
      <vt:lpstr>Επιτάχυνση σε 4 απλά βήματα</vt:lpstr>
      <vt:lpstr>Πρόγραμμα επιτάχυνσης</vt:lpstr>
      <vt:lpstr>Δοκιμασία επιτάχυνσης</vt:lpstr>
      <vt:lpstr>Δημιουργώντας την εντολή μου</vt:lpstr>
      <vt:lpstr>Συνδέστε την εντολή σας</vt:lpstr>
      <vt:lpstr>Λύση δοκιμασίας επιτάχυνσης </vt:lpstr>
      <vt:lpstr>Θέματα προς συζήτηση</vt:lpstr>
      <vt:lpstr>Επόμενο βήμα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Thras</cp:lastModifiedBy>
  <cp:revision>62</cp:revision>
  <dcterms:created xsi:type="dcterms:W3CDTF">2014-10-28T21:59:38Z</dcterms:created>
  <dcterms:modified xsi:type="dcterms:W3CDTF">2017-05-22T20:23:20Z</dcterms:modified>
</cp:coreProperties>
</file>