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7" r:id="rId10"/>
    <p:sldId id="423" r:id="rId11"/>
    <p:sldId id="424" r:id="rId12"/>
    <p:sldId id="425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 autoAdjust="0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7" y="3491232"/>
            <a:ext cx="6858000" cy="91440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Προσαρμοσμένες Εικόνες και Ήχοι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600" dirty="0"/>
              <a:t>M</a:t>
            </a:r>
            <a:r>
              <a:rPr lang="el-GR" sz="2600" dirty="0" err="1"/>
              <a:t>αθηματα</a:t>
            </a:r>
            <a:r>
              <a:rPr lang="el-GR" sz="2600" dirty="0"/>
              <a:t> </a:t>
            </a:r>
            <a:r>
              <a:rPr lang="el-GR" sz="2600" dirty="0" err="1"/>
              <a:t>προγραμματισμου</a:t>
            </a:r>
            <a:r>
              <a:rPr lang="el-GR" sz="2600" dirty="0"/>
              <a:t> </a:t>
            </a:r>
            <a:r>
              <a:rPr lang="el-GR" sz="2600" dirty="0" err="1"/>
              <a:t>αρχαριων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l-GR" dirty="0" smtClean="0"/>
              <a:t>Βήμα </a:t>
            </a:r>
            <a:r>
              <a:rPr lang="en-US" dirty="0" smtClean="0"/>
              <a:t>5: </a:t>
            </a:r>
            <a:r>
              <a:rPr lang="el-GR" dirty="0" smtClean="0"/>
              <a:t>Αποθήκευσε το αρχείο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6: </a:t>
            </a:r>
            <a:r>
              <a:rPr lang="el-GR" dirty="0" smtClean="0"/>
              <a:t>Ο ήχος θα εμφανιστεί στο </a:t>
            </a:r>
            <a:r>
              <a:rPr lang="en-US" dirty="0" smtClean="0"/>
              <a:t>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l-GR" dirty="0" err="1" smtClean="0"/>
              <a:t>συντελεστεσ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1800" dirty="0"/>
              <a:t>Αυτό το μάθημα δημιουργήθηκε από τους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and Arvind</a:t>
            </a:r>
            <a:r>
              <a:rPr lang="el-GR" sz="1800" dirty="0"/>
              <a:t> και μεταφράστηκε στα </a:t>
            </a:r>
            <a:r>
              <a:rPr lang="el-GR" sz="1800" dirty="0">
                <a:solidFill>
                  <a:srgbClr val="0070C0"/>
                </a:solidFill>
              </a:rPr>
              <a:t>Ελληνικά</a:t>
            </a:r>
            <a:r>
              <a:rPr lang="el-GR" sz="1800" dirty="0"/>
              <a:t> από τον </a:t>
            </a:r>
            <a:r>
              <a:rPr lang="el-GR" sz="1800" dirty="0">
                <a:solidFill>
                  <a:srgbClr val="0070C0"/>
                </a:solidFill>
              </a:rPr>
              <a:t>Σαμαρά Νικόλα 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l-GR" sz="1800" dirty="0"/>
              <a:t>Περισσότερα μαθήματα είναι διαθέσιμα στο</a:t>
            </a:r>
            <a:r>
              <a:rPr lang="en-US" sz="1800" dirty="0"/>
              <a:t>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Στοχοι</a:t>
            </a:r>
            <a:r>
              <a:rPr lang="el-GR" dirty="0" smtClean="0"/>
              <a:t> του </a:t>
            </a:r>
            <a:r>
              <a:rPr lang="el-GR" dirty="0" err="1" smtClean="0"/>
              <a:t>μαθηματοσ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 smtClean="0"/>
              <a:t>Να μάθεις πώς να χρησιμοποιείς τα </a:t>
            </a:r>
            <a:r>
              <a:rPr lang="en-US" dirty="0" smtClean="0"/>
              <a:t>Display Block </a:t>
            </a:r>
            <a:r>
              <a:rPr lang="el-GR" dirty="0" smtClean="0"/>
              <a:t>και </a:t>
            </a:r>
            <a:r>
              <a:rPr lang="en-US" dirty="0" smtClean="0"/>
              <a:t>Sound Block </a:t>
            </a:r>
            <a:r>
              <a:rPr lang="el-GR" dirty="0" smtClean="0"/>
              <a:t>για να προσθέσεις τα δικά σου προσαρμοσμένα αρχεία εικόνας και ήχου στο τούβλο </a:t>
            </a:r>
            <a:r>
              <a:rPr lang="en-US" dirty="0" smtClean="0"/>
              <a:t>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Προσθηκη</a:t>
            </a:r>
            <a:r>
              <a:rPr lang="el-GR" dirty="0" smtClean="0"/>
              <a:t> </a:t>
            </a:r>
            <a:r>
              <a:rPr lang="el-GR" dirty="0" err="1" smtClean="0"/>
              <a:t>προσαρμοσμενων</a:t>
            </a:r>
            <a:r>
              <a:rPr lang="el-GR" dirty="0" smtClean="0"/>
              <a:t> </a:t>
            </a:r>
            <a:r>
              <a:rPr lang="el-GR" dirty="0" err="1" smtClean="0"/>
              <a:t>εικονων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641167"/>
          </a:xfrm>
        </p:spPr>
        <p:txBody>
          <a:bodyPr>
            <a:noAutofit/>
          </a:bodyPr>
          <a:lstStyle/>
          <a:p>
            <a:r>
              <a:rPr lang="el-GR" dirty="0" smtClean="0"/>
              <a:t>Βήμα </a:t>
            </a:r>
            <a:r>
              <a:rPr lang="en-US" dirty="0" smtClean="0"/>
              <a:t>1: </a:t>
            </a:r>
            <a:r>
              <a:rPr lang="el-GR" dirty="0" smtClean="0"/>
              <a:t>Επέλεξε </a:t>
            </a:r>
            <a:r>
              <a:rPr lang="en-US" dirty="0" smtClean="0"/>
              <a:t>tools </a:t>
            </a:r>
            <a:r>
              <a:rPr lang="el-GR" dirty="0" smtClean="0"/>
              <a:t>και έπειτα το </a:t>
            </a:r>
            <a:r>
              <a:rPr lang="en-US" dirty="0" smtClean="0"/>
              <a:t>Image Editor </a:t>
            </a:r>
            <a:r>
              <a:rPr lang="el-GR" dirty="0" smtClean="0"/>
              <a:t>από το μενού του</a:t>
            </a:r>
            <a:r>
              <a:rPr lang="en-US" dirty="0" smtClean="0"/>
              <a:t> EV3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l-GR" b="0" dirty="0" smtClean="0"/>
              <a:t>Σημείωση:</a:t>
            </a:r>
            <a:br>
              <a:rPr lang="el-GR" b="0" dirty="0" smtClean="0"/>
            </a:br>
            <a:r>
              <a:rPr lang="el-GR" b="0" dirty="0" smtClean="0"/>
              <a:t>Ο</a:t>
            </a:r>
            <a:r>
              <a:rPr lang="en-US" b="0" dirty="0" smtClean="0"/>
              <a:t> </a:t>
            </a:r>
            <a:r>
              <a:rPr lang="en-US" b="0" dirty="0"/>
              <a:t>Image Editor </a:t>
            </a:r>
            <a:r>
              <a:rPr lang="el-GR" b="0" dirty="0" smtClean="0"/>
              <a:t>μπορεί να ανοίξει</a:t>
            </a:r>
            <a:r>
              <a:rPr lang="en-US" b="0" dirty="0" smtClean="0"/>
              <a:t> </a:t>
            </a:r>
            <a:r>
              <a:rPr lang="el-GR" b="0" dirty="0" smtClean="0"/>
              <a:t>αρχεία με κατάληξη </a:t>
            </a:r>
            <a:r>
              <a:rPr lang="en-US" b="0" dirty="0" smtClean="0"/>
              <a:t>.</a:t>
            </a:r>
            <a:r>
              <a:rPr lang="en-US" b="0" dirty="0" err="1" smtClean="0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</a:t>
            </a:r>
            <a:r>
              <a:rPr lang="el-GR" b="0" dirty="0" smtClean="0"/>
              <a:t>και</a:t>
            </a:r>
            <a:r>
              <a:rPr lang="en-US" b="0" dirty="0" smtClean="0"/>
              <a:t> </a:t>
            </a:r>
            <a:r>
              <a:rPr lang="en-US" b="0" dirty="0"/>
              <a:t>.</a:t>
            </a:r>
            <a:r>
              <a:rPr lang="en-US" b="0" dirty="0" smtClean="0"/>
              <a:t>bmp. </a:t>
            </a:r>
            <a:r>
              <a:rPr lang="el-GR" b="0" dirty="0" smtClean="0"/>
              <a:t>Οι έγχρωμες εικόνες μετατρέπονται αυτόματα σε μονόχρωμες</a:t>
            </a:r>
            <a:r>
              <a:rPr lang="en-US" b="0" dirty="0" smtClean="0"/>
              <a:t>. </a:t>
            </a:r>
            <a:r>
              <a:rPr lang="el-GR" b="0" dirty="0" smtClean="0"/>
              <a:t>Τα αρχεία με επέκταση </a:t>
            </a:r>
            <a:r>
              <a:rPr lang="en-US" b="0" dirty="0" smtClean="0"/>
              <a:t>.</a:t>
            </a:r>
            <a:r>
              <a:rPr lang="en-US" b="0" dirty="0" err="1" smtClean="0"/>
              <a:t>rgf</a:t>
            </a:r>
            <a:r>
              <a:rPr lang="en-US" b="0" dirty="0" smtClean="0"/>
              <a:t> </a:t>
            </a:r>
            <a:r>
              <a:rPr lang="el-GR" b="0" dirty="0" smtClean="0"/>
              <a:t> είναι αυτά που χρησιμοποιεί η </a:t>
            </a:r>
            <a:r>
              <a:rPr lang="en-US" b="0" dirty="0" smtClean="0"/>
              <a:t>LEGO.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2: </a:t>
            </a:r>
            <a:r>
              <a:rPr lang="el-GR" dirty="0" smtClean="0"/>
              <a:t>Άνοιξε την εικόνα σου</a:t>
            </a:r>
            <a:endParaRPr lang="en-US" dirty="0" smtClean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Προσθηκη</a:t>
            </a:r>
            <a:r>
              <a:rPr lang="el-GR" dirty="0"/>
              <a:t> </a:t>
            </a:r>
            <a:r>
              <a:rPr lang="el-GR" dirty="0" err="1"/>
              <a:t>προσαρμοσμενων</a:t>
            </a:r>
            <a:r>
              <a:rPr lang="el-GR" dirty="0"/>
              <a:t> </a:t>
            </a:r>
            <a:r>
              <a:rPr lang="el-GR" dirty="0" err="1"/>
              <a:t>εικονων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l-GR" dirty="0" smtClean="0"/>
              <a:t>Βήμα </a:t>
            </a:r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l-GR" dirty="0" smtClean="0"/>
              <a:t>Τροποποίησε το μέγεθος της εικόνας χρησιμοποιώντας τα κουμπιά και άλλαξε την θέση της επιλέγοντας την και μετακινώντας ολόκληρη την εικόνα τριγύρω. </a:t>
            </a:r>
            <a:endParaRPr lang="en-US" dirty="0"/>
          </a:p>
          <a:p>
            <a:endParaRPr lang="en-US" dirty="0"/>
          </a:p>
          <a:p>
            <a:r>
              <a:rPr lang="el-GR" dirty="0" smtClean="0"/>
              <a:t>Βήμα 4</a:t>
            </a:r>
            <a:r>
              <a:rPr lang="en-US" dirty="0" smtClean="0"/>
              <a:t>:  </a:t>
            </a:r>
            <a:r>
              <a:rPr lang="el-GR" dirty="0" smtClean="0"/>
              <a:t>Ρύθμισε την αντίθεση (</a:t>
            </a:r>
            <a:r>
              <a:rPr lang="en-US" dirty="0" smtClean="0"/>
              <a:t>contrast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Προσθηκη</a:t>
            </a:r>
            <a:r>
              <a:rPr lang="el-GR" dirty="0"/>
              <a:t> </a:t>
            </a:r>
            <a:r>
              <a:rPr lang="el-GR" dirty="0" err="1"/>
              <a:t>προσαρμοσμενων</a:t>
            </a:r>
            <a:r>
              <a:rPr lang="el-GR" dirty="0"/>
              <a:t> </a:t>
            </a:r>
            <a:r>
              <a:rPr lang="el-GR" dirty="0" err="1"/>
              <a:t>εικονων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l-GR" dirty="0" smtClean="0"/>
              <a:t>Βήμα </a:t>
            </a:r>
            <a:r>
              <a:rPr lang="en-US" dirty="0" smtClean="0"/>
              <a:t>5</a:t>
            </a:r>
            <a:r>
              <a:rPr lang="en-US" dirty="0"/>
              <a:t>: </a:t>
            </a:r>
            <a:r>
              <a:rPr lang="el-GR" dirty="0" smtClean="0"/>
              <a:t>Επεξεργάσου την εικόνα, χρησιμοποιώντας την εργαλειοθήκη που βρίσκετε στα αριστερά της οθόνης επεξεργασίας.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l-GR" dirty="0" smtClean="0"/>
              <a:t>Αποθήκευσε την εικόνα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Προσθηκη</a:t>
            </a:r>
            <a:r>
              <a:rPr lang="el-GR" dirty="0"/>
              <a:t> </a:t>
            </a:r>
            <a:r>
              <a:rPr lang="el-GR" dirty="0" err="1"/>
              <a:t>προσαρμοσμενων</a:t>
            </a:r>
            <a:r>
              <a:rPr lang="el-GR" dirty="0"/>
              <a:t> </a:t>
            </a:r>
            <a:r>
              <a:rPr lang="el-GR" dirty="0" err="1"/>
              <a:t>εικονων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l-GR" dirty="0" smtClean="0"/>
              <a:t>Βήμα </a:t>
            </a:r>
            <a:r>
              <a:rPr lang="en-US" dirty="0" smtClean="0"/>
              <a:t>7</a:t>
            </a:r>
            <a:r>
              <a:rPr lang="en-US" dirty="0"/>
              <a:t>: </a:t>
            </a:r>
            <a:r>
              <a:rPr lang="el-GR" dirty="0" smtClean="0"/>
              <a:t>Η εικόνα τώρα είναι έτοιμη προς χρήση από το </a:t>
            </a:r>
            <a:r>
              <a:rPr lang="en-US" dirty="0" smtClean="0"/>
              <a:t>Display </a:t>
            </a:r>
            <a:r>
              <a:rPr lang="en-US" dirty="0"/>
              <a:t>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Διαμοισασμοσ</a:t>
            </a:r>
            <a:r>
              <a:rPr lang="el-GR" dirty="0" smtClean="0"/>
              <a:t> του </a:t>
            </a:r>
            <a:r>
              <a:rPr lang="el-GR" dirty="0" err="1" smtClean="0"/>
              <a:t>αρχειου</a:t>
            </a:r>
            <a:r>
              <a:rPr lang="en-US" dirty="0" smtClean="0"/>
              <a:t> RGF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dirty="0" smtClean="0"/>
              <a:t>Πάτησε στο κουμπί «γαλλικό κλειδί»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l-GR" dirty="0" err="1" smtClean="0"/>
              <a:t>πρόζεκτ</a:t>
            </a:r>
            <a:r>
              <a:rPr lang="el-GR" dirty="0" smtClean="0"/>
              <a:t> σου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l-GR" dirty="0" smtClean="0"/>
              <a:t>Διάλεξε την καρτέλα </a:t>
            </a:r>
            <a:r>
              <a:rPr lang="en-US" dirty="0" smtClean="0"/>
              <a:t>Images</a:t>
            </a:r>
          </a:p>
          <a:p>
            <a:pPr marL="342900" indent="-342900">
              <a:buFont typeface="Arial" charset="0"/>
              <a:buChar char="•"/>
            </a:pPr>
            <a:r>
              <a:rPr lang="el-GR" dirty="0" smtClean="0"/>
              <a:t>Πάτησε πάνω στο αρχείο </a:t>
            </a:r>
            <a:r>
              <a:rPr lang="en-US" dirty="0" smtClean="0"/>
              <a:t>.</a:t>
            </a:r>
            <a:r>
              <a:rPr lang="en-US" dirty="0" err="1" smtClean="0"/>
              <a:t>rgf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l-GR" dirty="0" smtClean="0"/>
              <a:t>Έπειτα πάτησε το κουμπί </a:t>
            </a:r>
            <a:r>
              <a:rPr lang="en-US" dirty="0" smtClean="0"/>
              <a:t>Export </a:t>
            </a:r>
            <a:r>
              <a:rPr lang="el-GR" dirty="0" smtClean="0"/>
              <a:t>και αποθήκευσε το αρχείο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l-GR" dirty="0" smtClean="0"/>
              <a:t>Μπορείς τώρα να στείλεις αυτό το αρχείο εικόνας σε οποιονδήποτε επιθυμείς.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l-GR" dirty="0" smtClean="0"/>
              <a:t>Αν θες να προσθέσεις στο </a:t>
            </a:r>
            <a:r>
              <a:rPr lang="el-GR" dirty="0" err="1" smtClean="0"/>
              <a:t>πρόζεκτ</a:t>
            </a:r>
            <a:r>
              <a:rPr lang="el-GR" dirty="0" smtClean="0"/>
              <a:t> σου ένα αρχείο </a:t>
            </a:r>
            <a:r>
              <a:rPr lang="en-US" dirty="0" smtClean="0"/>
              <a:t> .</a:t>
            </a:r>
            <a:r>
              <a:rPr lang="en-US" dirty="0" err="1" smtClean="0"/>
              <a:t>rgf</a:t>
            </a:r>
            <a:r>
              <a:rPr lang="el-GR" dirty="0" smtClean="0"/>
              <a:t> σταλμένο σε σένα από άλλους απλά επέλεξε </a:t>
            </a:r>
            <a:r>
              <a:rPr lang="en-US" dirty="0" smtClean="0"/>
              <a:t> Import</a:t>
            </a:r>
            <a:r>
              <a:rPr lang="el-GR" dirty="0" smtClean="0"/>
              <a:t> και το αρχείο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Προσθηκη</a:t>
            </a:r>
            <a:r>
              <a:rPr lang="el-GR" dirty="0"/>
              <a:t> </a:t>
            </a:r>
            <a:r>
              <a:rPr lang="el-GR" dirty="0" err="1"/>
              <a:t>προσαρμοσμενων</a:t>
            </a:r>
            <a:r>
              <a:rPr lang="el-GR" dirty="0"/>
              <a:t> </a:t>
            </a:r>
            <a:r>
              <a:rPr lang="el-GR" dirty="0" err="1" smtClean="0"/>
              <a:t>ηχων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l-GR" dirty="0" smtClean="0"/>
              <a:t>Βήμα </a:t>
            </a:r>
            <a:r>
              <a:rPr lang="en-US" dirty="0" smtClean="0"/>
              <a:t>1: </a:t>
            </a:r>
            <a:r>
              <a:rPr lang="el-GR" dirty="0" smtClean="0"/>
              <a:t>Επέλεξε </a:t>
            </a:r>
            <a:r>
              <a:rPr lang="en-US" dirty="0" smtClean="0"/>
              <a:t>tools </a:t>
            </a:r>
            <a:r>
              <a:rPr lang="el-GR" dirty="0" smtClean="0"/>
              <a:t>και έπειτα </a:t>
            </a:r>
            <a:r>
              <a:rPr lang="en-US" dirty="0" smtClean="0"/>
              <a:t> Sound Editor </a:t>
            </a:r>
            <a:r>
              <a:rPr lang="el-GR" dirty="0" smtClean="0"/>
              <a:t>από το μενού του </a:t>
            </a:r>
            <a:r>
              <a:rPr lang="en-US" dirty="0" smtClean="0"/>
              <a:t>EV3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2: </a:t>
            </a:r>
            <a:r>
              <a:rPr lang="el-GR" dirty="0" smtClean="0"/>
              <a:t>Πάτησε στο κουμπί </a:t>
            </a:r>
            <a:r>
              <a:rPr lang="en-US" dirty="0" smtClean="0"/>
              <a:t>Open </a:t>
            </a:r>
            <a:r>
              <a:rPr lang="el-GR" dirty="0" smtClean="0"/>
              <a:t>και επέλεξε το αρχείο ήχου ή ηχογράφησε το δικό σου πατώντας στο κόκκινο κουμπί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l-GR" dirty="0" smtClean="0"/>
              <a:t>Βήμα </a:t>
            </a:r>
            <a:r>
              <a:rPr lang="en-US" dirty="0" smtClean="0"/>
              <a:t>3: </a:t>
            </a:r>
            <a:r>
              <a:rPr lang="el-GR" dirty="0" smtClean="0"/>
              <a:t>Ο ήχος που επέλεξες θα εμφανιστεί στον επεξεργαστή ήχου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Βήμα </a:t>
            </a:r>
            <a:r>
              <a:rPr lang="en-US" dirty="0" smtClean="0"/>
              <a:t>4: </a:t>
            </a:r>
            <a:r>
              <a:rPr lang="el-GR" dirty="0" smtClean="0"/>
              <a:t>Μετακίνησε την </a:t>
            </a:r>
            <a:r>
              <a:rPr lang="el-GR" dirty="0" err="1" smtClean="0"/>
              <a:t>μπλέ</a:t>
            </a:r>
            <a:r>
              <a:rPr lang="el-GR" dirty="0" smtClean="0"/>
              <a:t> μπάρα για να τροποποιήσεις το μέγεθος του ηχητικού κομματιού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9/11/2016)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6406</TotalTime>
  <Words>427</Words>
  <Application>Microsoft Office PowerPoint</Application>
  <PresentationFormat>Προβολή στην οθόνη (4:3)</PresentationFormat>
  <Paragraphs>74</Paragraphs>
  <Slides>11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3</vt:i4>
      </vt:variant>
      <vt:variant>
        <vt:lpstr>Τίτλοι διαφανειών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Mαθηματα προγραμματισμου αρχαριων</vt:lpstr>
      <vt:lpstr>Στοχοι του μαθηματοσ</vt:lpstr>
      <vt:lpstr>Προσθηκη προσαρμοσμενων εικονων</vt:lpstr>
      <vt:lpstr>Προσθηκη προσαρμοσμενων εικονων</vt:lpstr>
      <vt:lpstr>Προσθηκη προσαρμοσμενων εικονων</vt:lpstr>
      <vt:lpstr>Προσθηκη προσαρμοσμενων εικονων</vt:lpstr>
      <vt:lpstr>Διαμοισασμοσ του αρχειου RGF</vt:lpstr>
      <vt:lpstr>Προσθηκη προσαρμοσμενων ηχων</vt:lpstr>
      <vt:lpstr>ADDING CUSTOM SOUNDS</vt:lpstr>
      <vt:lpstr>ADDING CUSTOM SOUNDS</vt:lpstr>
      <vt:lpstr>συντελεστεσ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Νικόλας</dc:creator>
  <cp:lastModifiedBy>Νικόλαος Σαμαράς</cp:lastModifiedBy>
  <cp:revision>30</cp:revision>
  <cp:lastPrinted>2016-01-17T19:43:02Z</cp:lastPrinted>
  <dcterms:created xsi:type="dcterms:W3CDTF">2014-08-07T02:19:13Z</dcterms:created>
  <dcterms:modified xsi:type="dcterms:W3CDTF">2016-10-09T22:11:17Z</dcterms:modified>
</cp:coreProperties>
</file>