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6271" autoAdjust="0"/>
  </p:normalViewPr>
  <p:slideViewPr>
    <p:cSldViewPr snapToGrid="0" snapToObjects="1">
      <p:cViewPr varScale="1">
        <p:scale>
          <a:sx n="101" d="100"/>
          <a:sy n="101" d="100"/>
        </p:scale>
        <p:origin x="12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563751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Απεικόνιση Κειμένου</a:t>
            </a:r>
            <a:r>
              <a:rPr lang="en-US" sz="2400" dirty="0" smtClean="0"/>
              <a:t> </a:t>
            </a:r>
            <a:r>
              <a:rPr lang="el-GR" sz="2400" dirty="0" smtClean="0"/>
              <a:t>και Γραφικών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M</a:t>
            </a:r>
            <a:r>
              <a:rPr lang="el-GR" sz="2400" dirty="0" err="1" smtClean="0"/>
              <a:t>αθηματα</a:t>
            </a:r>
            <a:r>
              <a:rPr lang="el-GR" sz="2400" dirty="0" smtClean="0"/>
              <a:t> </a:t>
            </a:r>
            <a:r>
              <a:rPr lang="el-GR" sz="2400" dirty="0" err="1" smtClean="0"/>
              <a:t>προγραμματισμου</a:t>
            </a:r>
            <a:r>
              <a:rPr lang="el-GR" sz="2400" dirty="0" smtClean="0"/>
              <a:t> </a:t>
            </a:r>
            <a:r>
              <a:rPr lang="el-GR" sz="2400" dirty="0" err="1" smtClean="0"/>
              <a:t>αρχαριων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dirty="0" err="1" smtClean="0"/>
              <a:t>απεικονιση</a:t>
            </a:r>
            <a:r>
              <a:rPr lang="el-GR" altLang="en-US" dirty="0" smtClean="0"/>
              <a:t> </a:t>
            </a:r>
            <a:r>
              <a:rPr lang="el-GR" altLang="en-US" dirty="0" err="1"/>
              <a:t>εικονασ</a:t>
            </a:r>
            <a:r>
              <a:rPr lang="el-GR" altLang="en-US" dirty="0"/>
              <a:t> </a:t>
            </a:r>
            <a:r>
              <a:rPr lang="el-GR" altLang="en-US" dirty="0" smtClean="0"/>
              <a:t>σε </a:t>
            </a:r>
            <a:r>
              <a:rPr lang="el-GR" altLang="en-US" dirty="0" err="1" smtClean="0"/>
              <a:t>λειτουργια</a:t>
            </a:r>
            <a:r>
              <a:rPr lang="el-GR" altLang="en-US" dirty="0" smtClean="0"/>
              <a:t> </a:t>
            </a:r>
            <a:r>
              <a:rPr lang="en-US" altLang="en-US" dirty="0" smtClean="0"/>
              <a:t>PIXEL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Βήμα </a:t>
            </a:r>
            <a:r>
              <a:rPr lang="en-US" b="1" dirty="0" smtClean="0"/>
              <a:t>1: </a:t>
            </a:r>
          </a:p>
          <a:p>
            <a:r>
              <a:rPr lang="el-GR" dirty="0"/>
              <a:t>Διάλεξε ένα </a:t>
            </a:r>
            <a:r>
              <a:rPr lang="en-US" dirty="0"/>
              <a:t>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l-GR" b="1" dirty="0" smtClean="0"/>
              <a:t>Βήμα </a:t>
            </a:r>
            <a:r>
              <a:rPr lang="en-US" b="1" dirty="0" smtClean="0"/>
              <a:t>2:</a:t>
            </a:r>
          </a:p>
          <a:p>
            <a:r>
              <a:rPr lang="el-GR" dirty="0" smtClean="0"/>
              <a:t>Πάτησε στο</a:t>
            </a:r>
            <a:r>
              <a:rPr lang="en-US" dirty="0" smtClean="0"/>
              <a:t> “</a:t>
            </a:r>
            <a:r>
              <a:rPr lang="en-US" dirty="0" smtClean="0"/>
              <a:t>S</a:t>
            </a:r>
            <a:r>
              <a:rPr lang="en-US" dirty="0" smtClean="0"/>
              <a:t>witch</a:t>
            </a:r>
            <a:r>
              <a:rPr lang="en-US" dirty="0" smtClean="0"/>
              <a:t> </a:t>
            </a:r>
            <a:r>
              <a:rPr lang="en-US" dirty="0" smtClean="0"/>
              <a:t>Mode” </a:t>
            </a:r>
            <a:r>
              <a:rPr lang="el-GR" dirty="0" smtClean="0"/>
              <a:t>το εικονίδιο με τον φάκελο και επέλεξε </a:t>
            </a:r>
            <a:r>
              <a:rPr lang="en-US" dirty="0" smtClean="0"/>
              <a:t>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l-GR" b="1" dirty="0" smtClean="0"/>
              <a:t>Βήμα </a:t>
            </a:r>
            <a:r>
              <a:rPr lang="en-US" b="1" dirty="0" smtClean="0"/>
              <a:t>3:</a:t>
            </a:r>
            <a:endParaRPr lang="en-US" dirty="0"/>
          </a:p>
          <a:p>
            <a:r>
              <a:rPr lang="el-GR" dirty="0" smtClean="0"/>
              <a:t>Πάτησε στο κενό κουτί πάνω δεξιά για να επιλέξεις την εικόνα που θες να εμφανίσεις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</a:t>
            </a:r>
            <a:r>
              <a:rPr lang="el-GR" dirty="0" err="1" smtClean="0"/>
              <a:t>προκληση</a:t>
            </a:r>
            <a:r>
              <a:rPr lang="el-GR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l-GR" b="0" dirty="0" smtClean="0">
                <a:solidFill>
                  <a:srgbClr val="3366FF"/>
                </a:solidFill>
              </a:rPr>
              <a:t>Μπορείς να εμφανίσεις μάτια στην οθόνη του τούβλου </a:t>
            </a:r>
            <a:r>
              <a:rPr lang="en-US" b="0" dirty="0" smtClean="0">
                <a:solidFill>
                  <a:srgbClr val="3366FF"/>
                </a:solidFill>
              </a:rPr>
              <a:t>EV3 </a:t>
            </a:r>
            <a:r>
              <a:rPr lang="el-GR" b="0" dirty="0" smtClean="0">
                <a:solidFill>
                  <a:srgbClr val="3366FF"/>
                </a:solidFill>
              </a:rPr>
              <a:t>καθώς κινείται;</a:t>
            </a:r>
            <a:r>
              <a:rPr lang="en-US" b="0" dirty="0" smtClean="0">
                <a:solidFill>
                  <a:srgbClr val="3366FF"/>
                </a:solidFill>
              </a:rPr>
              <a:t>  </a:t>
            </a:r>
            <a:r>
              <a:rPr lang="el-GR" b="0" dirty="0" smtClean="0">
                <a:solidFill>
                  <a:srgbClr val="3366FF"/>
                </a:solidFill>
              </a:rPr>
              <a:t>Ενάλλαξε τα μάτια ώστε να κοιτούν αριστερά και δεξιά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l-GR" b="0" dirty="0" smtClean="0"/>
              <a:t>Χρησιμοποίησε τα</a:t>
            </a:r>
            <a:r>
              <a:rPr lang="en-US" b="0" dirty="0" smtClean="0"/>
              <a:t> </a:t>
            </a:r>
            <a:r>
              <a:rPr lang="en-US" b="0" dirty="0"/>
              <a:t>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l-GR" b="0" dirty="0" smtClean="0"/>
              <a:t>Διασκέδασε με αυτή </a:t>
            </a:r>
            <a:r>
              <a:rPr lang="el-GR" b="0" dirty="0"/>
              <a:t>την πρόκληση και </a:t>
            </a:r>
            <a:r>
              <a:rPr lang="el-GR" b="0" dirty="0" smtClean="0"/>
              <a:t>κάνε </a:t>
            </a:r>
            <a:r>
              <a:rPr lang="el-GR" b="0" dirty="0" smtClean="0"/>
              <a:t>την δική σου!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Λυση</a:t>
            </a:r>
            <a:r>
              <a:rPr lang="el-GR" dirty="0" smtClean="0"/>
              <a:t> </a:t>
            </a:r>
            <a:r>
              <a:rPr lang="el-GR" dirty="0" err="1" smtClean="0"/>
              <a:t>προκλησησ</a:t>
            </a:r>
            <a:r>
              <a:rPr lang="el-GR" dirty="0" smtClean="0"/>
              <a:t> 3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Θεματα</a:t>
            </a:r>
            <a:r>
              <a:rPr lang="el-GR" dirty="0" smtClean="0"/>
              <a:t> προς </a:t>
            </a:r>
            <a:r>
              <a:rPr lang="el-GR" dirty="0" err="1" smtClean="0"/>
              <a:t>συζητηση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altLang="en-US" dirty="0" smtClean="0"/>
              <a:t>Γιατί μπορεί να θέλεις να γνωρίζεις πώς να χρησιμοποιείς το </a:t>
            </a:r>
            <a:r>
              <a:rPr lang="en-US" altLang="en-US" dirty="0" smtClean="0"/>
              <a:t>Display block?</a:t>
            </a:r>
          </a:p>
          <a:p>
            <a:pPr lvl="1"/>
            <a:r>
              <a:rPr lang="el-GR" altLang="en-US" dirty="0" smtClean="0"/>
              <a:t>Μπορεί </a:t>
            </a:r>
            <a:r>
              <a:rPr lang="el-GR" altLang="en-US" dirty="0"/>
              <a:t>να </a:t>
            </a:r>
            <a:r>
              <a:rPr lang="el-GR" altLang="en-US" dirty="0" smtClean="0"/>
              <a:t>θέλεις να ξέρεις </a:t>
            </a:r>
            <a:r>
              <a:rPr lang="el-GR" altLang="en-US" dirty="0"/>
              <a:t>ποια είναι </a:t>
            </a:r>
            <a:r>
              <a:rPr lang="el-GR" altLang="en-US" dirty="0" smtClean="0"/>
              <a:t>η </a:t>
            </a:r>
            <a:r>
              <a:rPr lang="el-GR" altLang="en-US" dirty="0"/>
              <a:t>τιμή </a:t>
            </a:r>
            <a:r>
              <a:rPr lang="el-GR" altLang="en-US" dirty="0" smtClean="0"/>
              <a:t>που λαμβάνει ένας αισθητήρας του ρομπότ σου</a:t>
            </a:r>
            <a:r>
              <a:rPr lang="en-US" altLang="en-US" dirty="0" smtClean="0"/>
              <a:t> </a:t>
            </a:r>
            <a:endParaRPr lang="el-GR" altLang="en-US" dirty="0" smtClean="0"/>
          </a:p>
          <a:p>
            <a:pPr lvl="1"/>
            <a:r>
              <a:rPr lang="el-GR" altLang="en-US" dirty="0" smtClean="0"/>
              <a:t>Μπορεί να πρέπει να προγραμματίσεις το ρομπότ να σταματά όταν φθάνει σε μια κόκκινη γραμμή αλλά το ρομπότ να σταματά πριν από αυτή</a:t>
            </a:r>
          </a:p>
          <a:p>
            <a:pPr lvl="2"/>
            <a:r>
              <a:rPr lang="el-GR" altLang="en-US" dirty="0" smtClean="0"/>
              <a:t>Βλέπει το ρομπότ το ίδιο πράγμα με σένα;</a:t>
            </a:r>
            <a:endParaRPr lang="en-US" altLang="en-US" dirty="0" smtClean="0"/>
          </a:p>
          <a:p>
            <a:pPr lvl="2"/>
            <a:r>
              <a:rPr lang="el-GR" altLang="en-US" dirty="0" smtClean="0"/>
              <a:t>Μπορείς να εμφανίσεις την τιμή στην οθόνη και να ελέγξεις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l-GR" altLang="en-US" dirty="0" smtClean="0"/>
              <a:t>Είναι ένα εξαιρετικό εργαλείο αποσφαλμάτωσης. </a:t>
            </a:r>
            <a:r>
              <a:rPr lang="en-US" altLang="en-US" dirty="0" smtClean="0"/>
              <a:t> </a:t>
            </a:r>
            <a:r>
              <a:rPr lang="el-GR" altLang="en-US" dirty="0" smtClean="0"/>
              <a:t>Μπορείς να μάθεις περισσότερα για την αποσφαλμάτωση κώδικα σε ένα από τα μαθήματα Μεσαίου Επιπέδου.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l-GR" dirty="0" err="1" smtClean="0"/>
              <a:t>συντελεστεσ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 το μάθημα δημιουργήθηκε από τους</a:t>
            </a:r>
            <a:r>
              <a:rPr lang="en-US" sz="1800" dirty="0" smtClean="0"/>
              <a:t> Sanjay Seshan and Arvind</a:t>
            </a:r>
            <a:r>
              <a:rPr lang="el-GR" sz="1800" dirty="0" smtClean="0"/>
              <a:t> και μεταφράστηκε στα </a:t>
            </a:r>
            <a:r>
              <a:rPr lang="el-GR" sz="1800" dirty="0" smtClean="0">
                <a:solidFill>
                  <a:srgbClr val="0070C0"/>
                </a:solidFill>
              </a:rPr>
              <a:t>Ελληνικά</a:t>
            </a:r>
            <a:r>
              <a:rPr lang="el-GR" sz="1800" dirty="0" smtClean="0"/>
              <a:t> από τον </a:t>
            </a:r>
            <a:r>
              <a:rPr lang="el-GR" sz="1800" dirty="0" smtClean="0">
                <a:solidFill>
                  <a:srgbClr val="0070C0"/>
                </a:solidFill>
              </a:rPr>
              <a:t>Σαμαρά Νικόλα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είναι διαθέσιμα στο</a:t>
            </a:r>
            <a:r>
              <a:rPr lang="en-US" sz="1800" dirty="0" smtClean="0"/>
              <a:t>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Στοχοι</a:t>
            </a:r>
            <a:r>
              <a:rPr lang="el-GR" dirty="0" smtClean="0"/>
              <a:t> του </a:t>
            </a:r>
            <a:r>
              <a:rPr lang="el-GR" dirty="0" err="1" smtClean="0"/>
              <a:t>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πώς να χρησιμοποιείς το </a:t>
            </a:r>
            <a:r>
              <a:rPr lang="en-US" dirty="0" smtClean="0"/>
              <a:t>Display Block </a:t>
            </a:r>
            <a:r>
              <a:rPr lang="el-GR" dirty="0" smtClean="0"/>
              <a:t>ώστε να </a:t>
            </a:r>
            <a:r>
              <a:rPr lang="el-GR" dirty="0" smtClean="0"/>
              <a:t>εμφανίζει</a:t>
            </a:r>
            <a:r>
              <a:rPr lang="el-GR" dirty="0"/>
              <a:t>ς</a:t>
            </a:r>
            <a:r>
              <a:rPr lang="el-GR" dirty="0" smtClean="0"/>
              <a:t> </a:t>
            </a:r>
            <a:r>
              <a:rPr lang="el-GR" dirty="0" smtClean="0"/>
              <a:t>κείμενα και </a:t>
            </a:r>
            <a:r>
              <a:rPr lang="el-GR" dirty="0" smtClean="0"/>
              <a:t>εικόνες στην οθόνη του </a:t>
            </a:r>
            <a:r>
              <a:rPr lang="el-GR" dirty="0" smtClean="0"/>
              <a:t>τούβλου </a:t>
            </a:r>
            <a:r>
              <a:rPr lang="en-US" dirty="0" smtClean="0"/>
              <a:t>EV3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κατανοήσεις γιατί το </a:t>
            </a:r>
            <a:r>
              <a:rPr lang="en-US" dirty="0" smtClean="0"/>
              <a:t>Display Block </a:t>
            </a:r>
            <a:r>
              <a:rPr lang="el-GR" dirty="0" smtClean="0"/>
              <a:t>είναι χρήσιμο στον προγραμματισμό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2853"/>
            <a:ext cx="3776430" cy="470086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l-GR" b="0" dirty="0" smtClean="0"/>
              <a:t>Το</a:t>
            </a:r>
            <a:r>
              <a:rPr lang="en-US" b="0" dirty="0" smtClean="0"/>
              <a:t> Display Block </a:t>
            </a:r>
            <a:r>
              <a:rPr lang="el-GR" b="0" dirty="0" smtClean="0"/>
              <a:t>εμφανίζει πληροφορίες και εικόνες στην </a:t>
            </a:r>
            <a:r>
              <a:rPr lang="el-GR" b="0" dirty="0" smtClean="0"/>
              <a:t>οθόνη</a:t>
            </a:r>
            <a:r>
              <a:rPr lang="en-US" b="0" dirty="0" smtClean="0"/>
              <a:t> </a:t>
            </a:r>
            <a:r>
              <a:rPr lang="el-GR" b="0" dirty="0" smtClean="0"/>
              <a:t>του τούβλου </a:t>
            </a:r>
            <a:r>
              <a:rPr lang="en-US" b="0" dirty="0" smtClean="0"/>
              <a:t>EV3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l-GR" b="0" dirty="0" smtClean="0"/>
              <a:t>Μπορείς να ελέγξεις την θέση και το μέγεθος του κειμένου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l-GR" b="0" dirty="0" smtClean="0"/>
              <a:t>Μπορείς να χρησιμοποιήσεις το ίδιο </a:t>
            </a:r>
            <a:r>
              <a:rPr lang="en-US" b="0" dirty="0" smtClean="0"/>
              <a:t>block </a:t>
            </a:r>
            <a:r>
              <a:rPr lang="el-GR" b="0" dirty="0" smtClean="0"/>
              <a:t>για να εμφανίσει στην οθόνη τις ενδείξεις των αισθητήρων καθώς και εντολές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l-GR" b="0" dirty="0" smtClean="0"/>
              <a:t>Βρίσκεται στην πράσινη καρτέλα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 err="1" smtClean="0"/>
              <a:t>Περισσ</a:t>
            </a:r>
            <a:r>
              <a:rPr lang="en-US" altLang="en-US" dirty="0" smtClean="0"/>
              <a:t>o</a:t>
            </a:r>
            <a:r>
              <a:rPr lang="el-GR" altLang="en-US" dirty="0" err="1" smtClean="0"/>
              <a:t>τερα</a:t>
            </a:r>
            <a:r>
              <a:rPr lang="el-GR" altLang="en-US" dirty="0" smtClean="0"/>
              <a:t> </a:t>
            </a:r>
            <a:r>
              <a:rPr lang="el-GR" altLang="en-US" dirty="0" smtClean="0"/>
              <a:t>για τα </a:t>
            </a:r>
            <a:r>
              <a:rPr lang="en-US" altLang="en-US" dirty="0" smtClean="0"/>
              <a:t>Display Blocks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 lnSpcReduction="10000"/>
          </a:bodyPr>
          <a:lstStyle/>
          <a:p>
            <a:r>
              <a:rPr lang="el-GR" altLang="en-US" sz="2400" dirty="0" smtClean="0"/>
              <a:t>Δύο λειτουργίες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προς απεικόνιση</a:t>
            </a:r>
            <a:endParaRPr lang="en-US" altLang="en-US" sz="2400" dirty="0" smtClean="0"/>
          </a:p>
          <a:p>
            <a:r>
              <a:rPr lang="el-GR" altLang="en-US" sz="2400" dirty="0" smtClean="0"/>
              <a:t>Λειτουργία </a:t>
            </a:r>
            <a:r>
              <a:rPr lang="en-US" altLang="en-US" sz="2400" dirty="0" smtClean="0"/>
              <a:t>Pixel (</a:t>
            </a:r>
            <a:r>
              <a:rPr lang="el-GR" altLang="en-US" sz="2400" dirty="0" smtClean="0"/>
              <a:t>Χρήση για την </a:t>
            </a:r>
            <a:r>
              <a:rPr lang="el-GR" altLang="en-US" sz="2400" dirty="0"/>
              <a:t>απεικόνιση εικόνων </a:t>
            </a:r>
            <a:r>
              <a:rPr lang="el-GR" altLang="en-US" sz="2400" dirty="0" smtClean="0"/>
              <a:t>και κειμένου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l-GR" altLang="en-US" sz="2400" dirty="0" smtClean="0"/>
              <a:t>Λειτουργία Πλέγματος</a:t>
            </a:r>
            <a:r>
              <a:rPr lang="en-US" altLang="en-US" sz="2400" dirty="0" smtClean="0"/>
              <a:t> (</a:t>
            </a:r>
            <a:r>
              <a:rPr lang="el-GR" altLang="en-US" sz="2400" dirty="0" smtClean="0"/>
              <a:t>Ευκολότερη στη </a:t>
            </a:r>
            <a:br>
              <a:rPr lang="el-GR" altLang="en-US" sz="2400" dirty="0" smtClean="0"/>
            </a:br>
            <a:r>
              <a:rPr lang="el-GR" altLang="en-US" sz="2400" dirty="0" smtClean="0"/>
              <a:t>χρήση</a:t>
            </a:r>
            <a:r>
              <a:rPr lang="en-US" altLang="en-US" sz="2400" dirty="0" smtClean="0"/>
              <a:t>, </a:t>
            </a:r>
            <a:r>
              <a:rPr lang="el-GR" altLang="en-US" sz="2400" dirty="0" smtClean="0"/>
              <a:t>λειτουργεί μόνο με κείμενο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22 </a:t>
            </a:r>
            <a:r>
              <a:rPr lang="el-GR" altLang="en-US" sz="2200" dirty="0" smtClean="0"/>
              <a:t>στήλες των </a:t>
            </a:r>
            <a:r>
              <a:rPr lang="en-US" altLang="en-US" sz="2200" dirty="0" smtClean="0"/>
              <a:t> 8 pixels </a:t>
            </a:r>
            <a:r>
              <a:rPr lang="el-GR" altLang="en-US" sz="2200" dirty="0" smtClean="0"/>
              <a:t>η καθεμιά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 </a:t>
            </a:r>
            <a:r>
              <a:rPr lang="el-GR" altLang="en-US" sz="2200" dirty="0" smtClean="0"/>
              <a:t>γραμμές των</a:t>
            </a:r>
            <a:r>
              <a:rPr lang="en-US" altLang="en-US" sz="2200" dirty="0" smtClean="0"/>
              <a:t> 10 pixels </a:t>
            </a:r>
            <a:r>
              <a:rPr lang="el-GR" altLang="en-US" sz="2200" dirty="0" smtClean="0"/>
              <a:t>η καθεμιά</a:t>
            </a:r>
            <a:endParaRPr lang="en-US" altLang="en-US" sz="2200" dirty="0" smtClean="0"/>
          </a:p>
          <a:p>
            <a:pPr lvl="1"/>
            <a:r>
              <a:rPr lang="el-GR" altLang="en-US" sz="2200" dirty="0" smtClean="0"/>
              <a:t>Οι πεζοί χαρακτήρες έχουν μέγεθος </a:t>
            </a:r>
            <a:r>
              <a:rPr lang="en-US" altLang="en-US" sz="2200" dirty="0" smtClean="0"/>
              <a:t>1 </a:t>
            </a:r>
            <a:r>
              <a:rPr lang="el-GR" altLang="en-US" sz="2200" dirty="0" smtClean="0"/>
              <a:t>γραμμή και </a:t>
            </a:r>
            <a:r>
              <a:rPr lang="en-US" altLang="en-US" sz="2200" dirty="0" smtClean="0"/>
              <a:t>1 </a:t>
            </a:r>
            <a:r>
              <a:rPr lang="el-GR" altLang="en-US" sz="2200" dirty="0" smtClean="0"/>
              <a:t>στήλη</a:t>
            </a:r>
            <a:endParaRPr lang="en-US" altLang="en-US" sz="2200" dirty="0" smtClean="0"/>
          </a:p>
          <a:p>
            <a:pPr lvl="1"/>
            <a:r>
              <a:rPr lang="el-GR" altLang="en-US" sz="2200" dirty="0" smtClean="0"/>
              <a:t>Οι κεφαλαίοι χαρακτήρες έχουν μέγεθος </a:t>
            </a:r>
            <a:r>
              <a:rPr lang="en-US" altLang="en-US" sz="2200" dirty="0" smtClean="0"/>
              <a:t>2 </a:t>
            </a:r>
            <a:r>
              <a:rPr lang="el-GR" altLang="en-US" sz="2200" dirty="0" smtClean="0"/>
              <a:t>γραμμές και</a:t>
            </a:r>
            <a:r>
              <a:rPr lang="en-US" altLang="en-US" sz="2200" dirty="0" smtClean="0"/>
              <a:t> 2 </a:t>
            </a:r>
            <a:r>
              <a:rPr lang="el-GR" altLang="en-US" sz="2200" dirty="0" smtClean="0"/>
              <a:t>στήλες</a:t>
            </a:r>
            <a:endParaRPr lang="en-US" altLang="en-US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 t="3690" b="4643"/>
          <a:stretch/>
        </p:blipFill>
        <p:spPr>
          <a:xfrm>
            <a:off x="6619360" y="3007413"/>
            <a:ext cx="2069946" cy="1885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3200" dirty="0" err="1" smtClean="0"/>
              <a:t>απεικονιση</a:t>
            </a:r>
            <a:r>
              <a:rPr lang="el-GR" altLang="en-US" sz="3200" dirty="0" smtClean="0"/>
              <a:t> </a:t>
            </a:r>
            <a:r>
              <a:rPr lang="el-GR" altLang="en-US" sz="3400" dirty="0" err="1" smtClean="0"/>
              <a:t>κειμενου</a:t>
            </a:r>
            <a:r>
              <a:rPr lang="el-GR" altLang="en-US" sz="3400" dirty="0" smtClean="0"/>
              <a:t> σε </a:t>
            </a:r>
            <a:r>
              <a:rPr lang="el-GR" altLang="en-US" sz="3400" dirty="0" err="1" smtClean="0"/>
              <a:t>λειτουργεια</a:t>
            </a:r>
            <a:r>
              <a:rPr lang="el-GR" altLang="en-US" sz="3400" dirty="0" smtClean="0"/>
              <a:t> </a:t>
            </a:r>
            <a:r>
              <a:rPr lang="el-GR" altLang="en-US" sz="3400" dirty="0" err="1" smtClean="0"/>
              <a:t>πλεγματοσ</a:t>
            </a:r>
            <a:r>
              <a:rPr lang="el-GR" altLang="en-US" sz="3400" dirty="0" smtClean="0"/>
              <a:t> (</a:t>
            </a:r>
            <a:r>
              <a:rPr lang="en-US" altLang="en-US" sz="3400" dirty="0" smtClean="0"/>
              <a:t>grid)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Κείμενο προς εμφάνιση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Μέγεθος Κειμένου</a:t>
              </a:r>
              <a:endParaRPr lang="en-US" altLang="en-US" sz="1400" dirty="0" smtClean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0 – </a:t>
              </a:r>
              <a:r>
                <a:rPr lang="el-GR" altLang="en-US" sz="1400" dirty="0" smtClean="0"/>
                <a:t>μικρό</a:t>
              </a:r>
              <a:endParaRPr lang="en-US" altLang="en-US" sz="1400" dirty="0" smtClean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1 </a:t>
              </a:r>
              <a:r>
                <a:rPr lang="en-US" altLang="en-US" sz="1400" dirty="0"/>
                <a:t>– </a:t>
              </a:r>
              <a:r>
                <a:rPr lang="el-GR" altLang="en-US" sz="1400" dirty="0" smtClean="0"/>
                <a:t>μικρό</a:t>
              </a:r>
              <a:r>
                <a:rPr lang="en-US" altLang="en-US" sz="1400" dirty="0" smtClean="0"/>
                <a:t>, </a:t>
              </a:r>
              <a:r>
                <a:rPr lang="el-GR" altLang="en-US" sz="1400" dirty="0" smtClean="0"/>
                <a:t>έντονο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l-GR" altLang="en-US" sz="1400" dirty="0" smtClean="0"/>
                <a:t>μεγάλο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Καθαρισμός οθόνης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Στήλη εμφάνισης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Γραμμή εμφάνισης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200" dirty="0" smtClean="0"/>
                <a:t>Εμφάνιση Μαύρο</a:t>
              </a:r>
              <a:r>
                <a:rPr lang="en-US" altLang="en-US" sz="1200" dirty="0" smtClean="0"/>
                <a:t>/</a:t>
              </a:r>
              <a:r>
                <a:rPr lang="el-GR" altLang="en-US" sz="1200" dirty="0" smtClean="0"/>
                <a:t>Λευκό</a:t>
              </a:r>
              <a:endParaRPr lang="en-US" altLang="en-US" sz="12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1400" dirty="0" smtClean="0"/>
                <a:t>Μέγεθος κειμένου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6"/>
              <a:ext cx="1072382" cy="1536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8"/>
              <a:ext cx="1331447" cy="1985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5978997" y="2595423"/>
              <a:ext cx="738661" cy="871802"/>
            </a:xfrm>
            <a:prstGeom prst="bentConnector4">
              <a:avLst>
                <a:gd name="adj1" fmla="val -30948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Βήμα </a:t>
            </a:r>
            <a:r>
              <a:rPr lang="en-US" b="1" dirty="0" smtClean="0"/>
              <a:t>1: </a:t>
            </a:r>
          </a:p>
          <a:p>
            <a:r>
              <a:rPr lang="el-GR" dirty="0" smtClean="0"/>
              <a:t>Διάλεξε ένα </a:t>
            </a:r>
            <a:r>
              <a:rPr lang="en-US" dirty="0" smtClean="0"/>
              <a:t>Display Block</a:t>
            </a:r>
          </a:p>
          <a:p>
            <a:endParaRPr lang="en-US" b="1" dirty="0" smtClean="0"/>
          </a:p>
          <a:p>
            <a:r>
              <a:rPr lang="el-GR" b="1" dirty="0" smtClean="0"/>
              <a:t>Βήμα </a:t>
            </a:r>
            <a:r>
              <a:rPr lang="en-US" b="1" dirty="0" smtClean="0"/>
              <a:t>2:</a:t>
            </a:r>
          </a:p>
          <a:p>
            <a:r>
              <a:rPr lang="el-GR" dirty="0" smtClean="0"/>
              <a:t>Πάτησε στο εικονίδιο</a:t>
            </a:r>
            <a:r>
              <a:rPr lang="en-US" dirty="0" smtClean="0"/>
              <a:t> “Switch Modes” </a:t>
            </a:r>
            <a:r>
              <a:rPr lang="el-GR" dirty="0" smtClean="0"/>
              <a:t>και επέλεξε</a:t>
            </a:r>
            <a:r>
              <a:rPr lang="en-US" dirty="0" smtClean="0"/>
              <a:t> “text”. </a:t>
            </a:r>
            <a:r>
              <a:rPr lang="el-GR" dirty="0" smtClean="0"/>
              <a:t>Έπειτα επέλεξε</a:t>
            </a:r>
            <a:r>
              <a:rPr lang="en-US" dirty="0" smtClean="0"/>
              <a:t> “grid”. </a:t>
            </a:r>
            <a:r>
              <a:rPr lang="el-GR" dirty="0" smtClean="0"/>
              <a:t>Το εικονίδιο θα αλλάξει μορφή σε πλέγμα.</a:t>
            </a:r>
            <a:endParaRPr lang="en-US" dirty="0" smtClean="0"/>
          </a:p>
          <a:p>
            <a:endParaRPr lang="en-US" b="1" dirty="0" smtClean="0"/>
          </a:p>
          <a:p>
            <a:r>
              <a:rPr lang="el-GR" b="1" dirty="0" smtClean="0"/>
              <a:t>Βήμα </a:t>
            </a:r>
            <a:r>
              <a:rPr lang="en-US" b="1" dirty="0" smtClean="0"/>
              <a:t>3:</a:t>
            </a:r>
            <a:endParaRPr lang="en-US" dirty="0"/>
          </a:p>
          <a:p>
            <a:r>
              <a:rPr lang="el-GR" dirty="0" smtClean="0"/>
              <a:t>Χρησιμοποίησε το κουτάκι πάνω δεξιά για να εισάγεις το κείμενο που θες να εμφανίσεις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07/04/2016)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l-GR" altLang="en-US" dirty="0" err="1" smtClean="0"/>
              <a:t>προκληση</a:t>
            </a:r>
            <a:r>
              <a:rPr lang="el-GR" altLang="en-US" dirty="0" smtClean="0"/>
              <a:t> </a:t>
            </a:r>
            <a:r>
              <a:rPr lang="en-US" altLang="en-US" dirty="0" smtClean="0"/>
              <a:t>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en-US" dirty="0" smtClean="0"/>
              <a:t>Μπορείς να γράψεις ένα πρόγραμμα</a:t>
            </a:r>
            <a:r>
              <a:rPr lang="en-US" altLang="en-US" dirty="0" smtClean="0"/>
              <a:t> </a:t>
            </a:r>
            <a:r>
              <a:rPr lang="el-GR" altLang="en-US" dirty="0" smtClean="0"/>
              <a:t>που να εμφανίζει κείμενο στη μέση της οθόνης του </a:t>
            </a:r>
            <a:r>
              <a:rPr lang="en-US" altLang="en-US" dirty="0" smtClean="0"/>
              <a:t>EV3 </a:t>
            </a:r>
            <a:r>
              <a:rPr lang="el-GR" altLang="en-US" dirty="0"/>
              <a:t>τ</a:t>
            </a:r>
            <a:r>
              <a:rPr lang="el-GR" altLang="en-US" dirty="0" smtClean="0"/>
              <a:t>ούβλου;</a:t>
            </a:r>
            <a:endParaRPr lang="en-US" altLang="en-US" dirty="0" smtClean="0"/>
          </a:p>
          <a:p>
            <a:pPr lvl="1"/>
            <a:r>
              <a:rPr lang="el-GR" altLang="en-US" dirty="0" smtClean="0"/>
              <a:t>Εμφάνισε </a:t>
            </a:r>
            <a:r>
              <a:rPr lang="en-US" altLang="en-US" dirty="0" smtClean="0"/>
              <a:t>“Hello World”</a:t>
            </a:r>
          </a:p>
          <a:p>
            <a:pPr lvl="1"/>
            <a:endParaRPr lang="en-US" altLang="en-US" dirty="0" smtClean="0"/>
          </a:p>
          <a:p>
            <a:r>
              <a:rPr lang="el-GR" altLang="en-US" dirty="0" smtClean="0"/>
              <a:t>Όρισε το </a:t>
            </a:r>
            <a:r>
              <a:rPr lang="en-US" altLang="en-US" dirty="0" smtClean="0"/>
              <a:t>Display block </a:t>
            </a:r>
            <a:r>
              <a:rPr lang="el-GR" altLang="en-US" dirty="0" smtClean="0"/>
              <a:t>να τρέξει για</a:t>
            </a:r>
            <a:r>
              <a:rPr lang="en-US" altLang="en-US" dirty="0" smtClean="0"/>
              <a:t> 3 </a:t>
            </a:r>
            <a:r>
              <a:rPr lang="el-GR" altLang="en-US" dirty="0" smtClean="0"/>
              <a:t>δευτερόλεπτα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l-GR" altLang="en-US" dirty="0" smtClean="0"/>
              <a:t>Μπορείς επιπλέον να του δώσεις κίνηση καθώς εμφανίζει το παραπάνω κείμενο;</a:t>
            </a: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l-GR" altLang="en-US" dirty="0" err="1" smtClean="0"/>
              <a:t>Λυση</a:t>
            </a:r>
            <a:r>
              <a:rPr lang="el-GR" altLang="en-US" dirty="0" smtClean="0"/>
              <a:t> </a:t>
            </a:r>
            <a:r>
              <a:rPr lang="el-GR" altLang="en-US" dirty="0" err="1" smtClean="0"/>
              <a:t>Προκλησησ</a:t>
            </a:r>
            <a:r>
              <a:rPr lang="el-GR" altLang="en-US" dirty="0" smtClean="0"/>
              <a:t> </a:t>
            </a:r>
            <a:r>
              <a:rPr lang="en-US" altLang="en-US" dirty="0" smtClean="0"/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Προκληση</a:t>
            </a:r>
            <a:r>
              <a:rPr lang="el-GR" dirty="0" smtClean="0"/>
              <a:t> </a:t>
            </a:r>
            <a:r>
              <a:rPr lang="en-US" dirty="0" smtClean="0"/>
              <a:t>2: </a:t>
            </a:r>
            <a:r>
              <a:rPr lang="el-GR" dirty="0" smtClean="0"/>
              <a:t>δυο </a:t>
            </a:r>
            <a:r>
              <a:rPr lang="el-GR" dirty="0" err="1" smtClean="0"/>
              <a:t>γραμμεσ</a:t>
            </a:r>
            <a:r>
              <a:rPr lang="el-GR" dirty="0" smtClean="0"/>
              <a:t> </a:t>
            </a:r>
            <a:r>
              <a:rPr lang="el-GR" dirty="0" err="1" smtClean="0"/>
              <a:t>κειμενου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θα έκανες ώστε το </a:t>
            </a:r>
            <a:r>
              <a:rPr lang="en-US" dirty="0" smtClean="0"/>
              <a:t>“Hello” </a:t>
            </a:r>
            <a:r>
              <a:rPr lang="el-GR" dirty="0" smtClean="0"/>
              <a:t>να εμφανίζεται σε μια γραμμή</a:t>
            </a:r>
            <a:r>
              <a:rPr lang="el-GR" dirty="0"/>
              <a:t> </a:t>
            </a:r>
            <a:r>
              <a:rPr lang="el-GR" dirty="0" smtClean="0"/>
              <a:t>και το </a:t>
            </a:r>
            <a:r>
              <a:rPr lang="en-US" dirty="0" smtClean="0"/>
              <a:t> “World” </a:t>
            </a:r>
            <a:r>
              <a:rPr lang="el-GR" dirty="0" smtClean="0"/>
              <a:t>να εμφανίζεται στην επόμενη γραμμή;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Υπόδειξη</a:t>
            </a:r>
            <a:r>
              <a:rPr lang="en-US" dirty="0" smtClean="0"/>
              <a:t>: </a:t>
            </a:r>
            <a:r>
              <a:rPr lang="el-GR" dirty="0" smtClean="0"/>
              <a:t>Θα χρησιμοποιήσεις δύο </a:t>
            </a:r>
            <a:r>
              <a:rPr lang="en-US" dirty="0" smtClean="0"/>
              <a:t>Display blocks </a:t>
            </a:r>
            <a:r>
              <a:rPr lang="el-GR" dirty="0" smtClean="0"/>
              <a:t>αλλά να μην </a:t>
            </a:r>
            <a:r>
              <a:rPr lang="el-GR" dirty="0" smtClean="0"/>
              <a:t>καθαρίσεις την οθόνη του τούβλου </a:t>
            </a:r>
            <a:r>
              <a:rPr lang="en-US" dirty="0" smtClean="0"/>
              <a:t>EV3 </a:t>
            </a:r>
            <a:r>
              <a:rPr lang="el-GR" dirty="0" smtClean="0"/>
              <a:t>στο δεύτερο </a:t>
            </a:r>
            <a:r>
              <a:rPr lang="en-US" dirty="0" smtClean="0"/>
              <a:t>Display block </a:t>
            </a:r>
            <a:r>
              <a:rPr lang="el-GR" dirty="0" smtClean="0"/>
              <a:t>διαφορετικά η πρώτη λέξη θα εξαφανιστεί!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Λυση</a:t>
            </a:r>
            <a:r>
              <a:rPr lang="el-GR" dirty="0" smtClean="0"/>
              <a:t> </a:t>
            </a:r>
            <a:r>
              <a:rPr lang="el-GR" dirty="0" err="1" smtClean="0"/>
              <a:t>προκλησησ</a:t>
            </a:r>
            <a:r>
              <a:rPr lang="el-GR" dirty="0" smtClean="0"/>
              <a:t>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2"/>
          <a:srcRect l="4203" t="6031" r="8016" b="5802"/>
          <a:stretch/>
        </p:blipFill>
        <p:spPr>
          <a:xfrm>
            <a:off x="146625" y="1257298"/>
            <a:ext cx="8312865" cy="46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6469</TotalTime>
  <Words>700</Words>
  <Application>Microsoft Office PowerPoint</Application>
  <PresentationFormat>Προβολή στην οθόνη 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Custom Design</vt:lpstr>
      <vt:lpstr>beginner</vt:lpstr>
      <vt:lpstr>1_Custom Design</vt:lpstr>
      <vt:lpstr>Mαθηματα προγραμματισμου αρχαριων</vt:lpstr>
      <vt:lpstr>Στοχοι του μαθηματοσ</vt:lpstr>
      <vt:lpstr>Display Block</vt:lpstr>
      <vt:lpstr>Περισσoτερα για τα Display Blocks</vt:lpstr>
      <vt:lpstr>απεικονιση κειμενου σε λειτουργεια πλεγματοσ (grid)</vt:lpstr>
      <vt:lpstr>DISPLAY BLOCK προκληση 1</vt:lpstr>
      <vt:lpstr>Λυση Προκλησησ 1</vt:lpstr>
      <vt:lpstr>Προκληση 2: δυο γραμμεσ κειμενου</vt:lpstr>
      <vt:lpstr>Λυση προκλησησ 2</vt:lpstr>
      <vt:lpstr>απεικονιση εικονασ σε λειτουργια PIXEL</vt:lpstr>
      <vt:lpstr>DISPLAY BLOCK προκληση 3</vt:lpstr>
      <vt:lpstr>Λυση προκλησησ 3</vt:lpstr>
      <vt:lpstr>Θεματα προς συζητηση</vt:lpstr>
      <vt:lpstr>συντελεστεσ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Νικόλας</dc:creator>
  <cp:lastModifiedBy>Νικόλαος Σαμαράς</cp:lastModifiedBy>
  <cp:revision>37</cp:revision>
  <cp:lastPrinted>2015-11-14T12:58:37Z</cp:lastPrinted>
  <dcterms:created xsi:type="dcterms:W3CDTF">2014-08-07T02:19:13Z</dcterms:created>
  <dcterms:modified xsi:type="dcterms:W3CDTF">2016-10-10T19:49:57Z</dcterms:modified>
</cp:coreProperties>
</file>