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369" r:id="rId3"/>
    <p:sldId id="372" r:id="rId4"/>
    <p:sldId id="371" r:id="rId5"/>
    <p:sldId id="345" r:id="rId6"/>
    <p:sldId id="360" r:id="rId7"/>
    <p:sldId id="359" r:id="rId8"/>
    <p:sldId id="354" r:id="rId9"/>
    <p:sldId id="356" r:id="rId10"/>
    <p:sldId id="357" r:id="rId11"/>
    <p:sldId id="355" r:id="rId12"/>
    <p:sldId id="358" r:id="rId13"/>
    <p:sldId id="3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80" d="100"/>
          <a:sy n="80" d="100"/>
        </p:scale>
        <p:origin x="2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9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780C-96A9-465C-A591-F0B520946699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F5E9-4EB0-485F-B572-F2C5FD20D6FE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87ED-562C-4E54-83F1-A0A090B939B4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494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17D-8AEA-47AE-8D8C-1A8A1C0979CB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6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FAD5-7976-4BA6-9359-AE275A82CF4B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9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1B27-E839-4918-AA72-6721040338B1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7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E6A-3E02-4184-8948-EA2AE1FDFFD8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86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872-0F10-40B2-9357-2CD7AF7C2825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70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0990-0F25-47D7-9810-ABD66BDC1582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96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45C-81A2-4E45-84F3-AE38041373AC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28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2507-7C44-461B-9A64-2F3C9072093E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A43-AF97-4035-A9D5-47AB58A0C9DC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2D58-3888-4781-A2F7-7EAF82FF5269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19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9DF0-27B5-418A-BB7C-754D3F5FA9DE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6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E46C-158C-40B0-9C90-65A6F7ED5652}" type="datetime1">
              <a:rPr lang="en-US" smtClean="0"/>
              <a:t>7/5/2015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2403-C3BD-4DA9-AC16-29663B517E15}" type="datetime1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08C8-C1CA-4EBB-AC29-F303DAE23A13}" type="datetime1">
              <a:rPr lang="en-US" smtClean="0"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A420-9A67-4EB6-95B9-0A8D36B2CE07}" type="datetime1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9B54-7405-4523-BBF5-3BB3511C08C4}" type="datetime1">
              <a:rPr lang="en-US" smtClean="0"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279-09B2-4C9E-8C92-E2F9DDF4ED96}" type="datetime1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4A9-ED71-4CB0-87B1-F408E7FF5EAB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FE878C-AC2B-47D8-9FD6-C52706DBE883}" type="datetime1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4" r:id="rId9"/>
    <p:sldLayoutId id="214748372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DBF7C3-C79B-4E40-975B-27D7E18BD2C0}" type="datetime1">
              <a:rPr lang="en-US" smtClean="0">
                <a:solidFill>
                  <a:srgbClr val="000000"/>
                </a:solidFill>
              </a:rPr>
              <a:pPr/>
              <a:t>7/5/2015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313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11631"/>
            <a:ext cx="4585104" cy="1923569"/>
          </a:xfrm>
        </p:spPr>
        <p:txBody>
          <a:bodyPr/>
          <a:lstStyle/>
          <a:p>
            <a:pPr algn="ctr"/>
            <a:r>
              <a:rPr lang="el-GR" sz="2800" dirty="0" err="1"/>
              <a:t>Μαθηματα</a:t>
            </a:r>
            <a:r>
              <a:rPr lang="el-GR" sz="2800" dirty="0"/>
              <a:t> </a:t>
            </a:r>
            <a:r>
              <a:rPr lang="el-GR" sz="2800" dirty="0" err="1"/>
              <a:t>προγραμματισμου</a:t>
            </a:r>
            <a:r>
              <a:rPr lang="el-GR" sz="2800" dirty="0"/>
              <a:t> </a:t>
            </a:r>
            <a:r>
              <a:rPr lang="el-GR" sz="2800" dirty="0" err="1"/>
              <a:t>μεσαιου</a:t>
            </a:r>
            <a:r>
              <a:rPr lang="el-GR" sz="2800" dirty="0"/>
              <a:t> </a:t>
            </a:r>
            <a:r>
              <a:rPr lang="el-GR" sz="2800" dirty="0" err="1"/>
              <a:t>επιπεδου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Move Distance (</a:t>
            </a:r>
            <a:r>
              <a:rPr lang="el-GR" sz="2800" dirty="0" smtClean="0">
                <a:solidFill>
                  <a:srgbClr val="FF0000"/>
                </a:solidFill>
              </a:rPr>
              <a:t>Προχώρα απόσταση)</a:t>
            </a:r>
            <a:r>
              <a:rPr lang="en-US" sz="2800" dirty="0" smtClean="0">
                <a:solidFill>
                  <a:srgbClr val="FF0000"/>
                </a:solidFill>
              </a:rPr>
              <a:t> My Block (</a:t>
            </a:r>
            <a:r>
              <a:rPr lang="en-US" sz="2800" dirty="0" err="1" smtClean="0">
                <a:solidFill>
                  <a:srgbClr val="FF0000"/>
                </a:solidFill>
              </a:rPr>
              <a:t>Move_Inches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5: COMPLETED </a:t>
            </a:r>
            <a:r>
              <a:rPr lang="en-US" dirty="0">
                <a:latin typeface="Courier"/>
                <a:cs typeface="Courier"/>
              </a:rPr>
              <a:t>Move </a:t>
            </a:r>
            <a:r>
              <a:rPr lang="en-US" dirty="0" err="1" smtClean="0">
                <a:latin typeface="Courier"/>
                <a:cs typeface="Courier"/>
              </a:rPr>
              <a:t>InChes</a:t>
            </a:r>
            <a:r>
              <a:rPr lang="en-US" dirty="0" smtClean="0"/>
              <a:t> MY BLOCK</a:t>
            </a:r>
            <a:endParaRPr lang="en-US" dirty="0"/>
          </a:p>
        </p:txBody>
      </p:sp>
      <p:pic>
        <p:nvPicPr>
          <p:cNvPr id="5" name="Content Placeholder 4" descr="Screen Shot 2014-09-25 at 5.12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0" b="10100"/>
          <a:stretch>
            <a:fillRect/>
          </a:stretch>
        </p:blipFill>
        <p:spPr>
          <a:xfrm>
            <a:off x="457199" y="1730513"/>
            <a:ext cx="8245474" cy="4373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cs typeface="Courier"/>
              </a:rPr>
              <a:t>ΤΟ ΕΣΩΤΕΡΙΚΟ ΤΟΥ </a:t>
            </a:r>
            <a:r>
              <a:rPr lang="en-US" dirty="0" smtClean="0">
                <a:latin typeface="Courier"/>
                <a:cs typeface="Courier"/>
              </a:rPr>
              <a:t>Move </a:t>
            </a:r>
            <a:r>
              <a:rPr lang="en-US" dirty="0" err="1" smtClean="0">
                <a:latin typeface="Courier"/>
                <a:cs typeface="Courier"/>
              </a:rPr>
              <a:t>InChes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7" name="Θέση περιεχομένου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r="2441"/>
          <a:stretch/>
        </p:blipFill>
        <p:spPr>
          <a:xfrm>
            <a:off x="457199" y="838518"/>
            <a:ext cx="8037096" cy="4758198"/>
          </a:xfrm>
        </p:spPr>
      </p:pic>
    </p:spTree>
    <p:extLst>
      <p:ext uri="{BB962C8B-B14F-4D97-AF65-F5344CB8AC3E}">
        <p14:creationId xmlns:p14="http://schemas.microsoft.com/office/powerpoint/2010/main" val="19199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1800" dirty="0" smtClean="0"/>
              <a:t>Αυτός ο οδηγός δημιουργήθηκε από τους </a:t>
            </a:r>
            <a:r>
              <a:rPr lang="en-US" sz="1800" dirty="0" smtClean="0"/>
              <a:t>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l-GR" sz="1800" dirty="0" smtClean="0"/>
              <a:t>και</a:t>
            </a:r>
            <a:r>
              <a:rPr lang="en-US" sz="1800" dirty="0" smtClean="0"/>
              <a:t>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l-GR" sz="1800" dirty="0" smtClean="0"/>
              <a:t>από την</a:t>
            </a:r>
            <a:r>
              <a:rPr lang="en-US" sz="1800" dirty="0" smtClean="0"/>
              <a:t> Droids Robotics</a:t>
            </a:r>
            <a:r>
              <a:rPr lang="el-GR" sz="1800" dirty="0" smtClean="0"/>
              <a:t> και μεταφράστηκε από τον Πλακιά Γεώργιο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Περισσότερα μαθήματα διαθέσιμα στο </a:t>
            </a:r>
            <a:r>
              <a:rPr lang="en-US" sz="1800" dirty="0" smtClean="0"/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Ε</a:t>
            </a:r>
            <a:r>
              <a:rPr lang="en-US" sz="1800" dirty="0" smtClean="0"/>
              <a:t>mail</a:t>
            </a:r>
            <a:r>
              <a:rPr lang="el-GR" sz="1800" dirty="0" smtClean="0"/>
              <a:t> συγγραφέα 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team@droidsrobotics.org</a:t>
            </a:r>
            <a:endParaRPr lang="el-GR" sz="1800" dirty="0"/>
          </a:p>
          <a:p>
            <a:r>
              <a:rPr lang="el-GR" sz="1800" b="0" dirty="0" smtClean="0"/>
              <a:t>     </a:t>
            </a:r>
            <a:r>
              <a:rPr lang="en-US" sz="1800" dirty="0"/>
              <a:t>Email </a:t>
            </a:r>
            <a:r>
              <a:rPr lang="el-GR" sz="1800" dirty="0"/>
              <a:t>μεταφραστή </a:t>
            </a:r>
            <a:r>
              <a:rPr lang="el-GR" sz="1800" b="0" dirty="0" smtClean="0"/>
              <a:t>: </a:t>
            </a: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</a:rPr>
              <a:t>plakiasge@gmail.com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2000" dirty="0" smtClean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r>
              <a:rPr lang="en-US" altLang="en-US" sz="1600" dirty="0" smtClean="0">
                <a:solidFill>
                  <a:srgbClr val="000000"/>
                </a:solidFill>
              </a:rPr>
              <a:t/>
            </a:r>
            <a:br>
              <a:rPr lang="en-US" altLang="en-US" sz="1600" dirty="0" smtClean="0">
                <a:solidFill>
                  <a:srgbClr val="000000"/>
                </a:solidFill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 smtClean="0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 smtClean="0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 smtClean="0">
                <a:solidFill>
                  <a:srgbClr val="000000"/>
                </a:solidFill>
              </a:rPr>
              <a:t> </a:t>
            </a:r>
            <a:endParaRPr lang="en-US" altLang="en-US" sz="2000" dirty="0" smtClean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43544" y="6359496"/>
            <a:ext cx="575832" cy="437053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Σκοποσ</a:t>
            </a:r>
            <a:r>
              <a:rPr lang="el-GR" dirty="0"/>
              <a:t> </a:t>
            </a:r>
            <a:r>
              <a:rPr lang="el-GR" dirty="0" err="1"/>
              <a:t>μαθηματοσ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Να δημιουργήσεις ένα χρήσιμο </a:t>
            </a:r>
            <a:r>
              <a:rPr lang="en-US" dirty="0" err="1" smtClean="0"/>
              <a:t>MyBlock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Να μάθεις γιατί δημιουργώντας ένα </a:t>
            </a:r>
            <a:r>
              <a:rPr lang="en-US" dirty="0" err="1" smtClean="0"/>
              <a:t>MyBlock</a:t>
            </a:r>
            <a:r>
              <a:rPr lang="en-US" dirty="0" smtClean="0"/>
              <a:t> </a:t>
            </a:r>
            <a:r>
              <a:rPr lang="el-GR" dirty="0" smtClean="0"/>
              <a:t>το οποίο παίρνει μετρήσεις από χάρακα μπορεί να είναι πολύ χρήσιμο.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Να εξασκηθείς στη δημιουργία </a:t>
            </a:r>
            <a:r>
              <a:rPr lang="en-US" dirty="0" err="1" smtClean="0"/>
              <a:t>MyBlock</a:t>
            </a:r>
            <a:r>
              <a:rPr lang="el-GR" dirty="0" smtClean="0"/>
              <a:t> με εισόδους/ εξόδους.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sz="3100" dirty="0" err="1" smtClean="0"/>
              <a:t>Γιατι</a:t>
            </a:r>
            <a:r>
              <a:rPr lang="el-GR" sz="3100" dirty="0" smtClean="0"/>
              <a:t> </a:t>
            </a:r>
            <a:r>
              <a:rPr lang="el-GR" sz="3100" dirty="0" err="1" smtClean="0"/>
              <a:t>ειναι</a:t>
            </a:r>
            <a:r>
              <a:rPr lang="el-GR" sz="3100" dirty="0" smtClean="0"/>
              <a:t> </a:t>
            </a:r>
            <a:r>
              <a:rPr lang="el-GR" sz="3100" dirty="0" err="1" smtClean="0"/>
              <a:t>ενα</a:t>
            </a:r>
            <a:r>
              <a:rPr lang="el-GR" sz="3100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Move DISTANCE</a:t>
            </a:r>
            <a:r>
              <a:rPr lang="el-GR" dirty="0" smtClean="0">
                <a:latin typeface="Courier"/>
                <a:cs typeface="Courier"/>
              </a:rPr>
              <a:t> (</a:t>
            </a:r>
            <a:r>
              <a:rPr lang="el-GR" dirty="0" err="1">
                <a:latin typeface="Courier"/>
                <a:cs typeface="Courier"/>
              </a:rPr>
              <a:t>Προχωρα</a:t>
            </a:r>
            <a:r>
              <a:rPr lang="el-GR" dirty="0">
                <a:latin typeface="Courier"/>
                <a:cs typeface="Courier"/>
              </a:rPr>
              <a:t> </a:t>
            </a:r>
            <a:r>
              <a:rPr lang="el-GR" dirty="0" err="1" smtClean="0">
                <a:latin typeface="Courier"/>
                <a:cs typeface="Courier"/>
              </a:rPr>
              <a:t>αποσταση</a:t>
            </a:r>
            <a:r>
              <a:rPr lang="el-GR" dirty="0" smtClean="0">
                <a:latin typeface="Courier"/>
                <a:cs typeface="Courier"/>
              </a:rPr>
              <a:t>)</a:t>
            </a:r>
            <a:r>
              <a:rPr lang="en-US" sz="3100" dirty="0" smtClean="0"/>
              <a:t>My Block </a:t>
            </a:r>
            <a:r>
              <a:rPr lang="el-GR" sz="3100" dirty="0" smtClean="0"/>
              <a:t>μια </a:t>
            </a:r>
            <a:r>
              <a:rPr lang="el-GR" sz="3100" dirty="0" err="1" smtClean="0"/>
              <a:t>καλη</a:t>
            </a:r>
            <a:r>
              <a:rPr lang="el-GR" sz="3100" dirty="0" smtClean="0"/>
              <a:t> </a:t>
            </a:r>
            <a:r>
              <a:rPr lang="el-GR" sz="3100" dirty="0" err="1" smtClean="0"/>
              <a:t>ιδεα</a:t>
            </a:r>
            <a:r>
              <a:rPr lang="el-GR" sz="3100" dirty="0" smtClean="0"/>
              <a:t>.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5567338" cy="4373563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l-GR" dirty="0" smtClean="0"/>
              <a:t>Έτοιμα </a:t>
            </a:r>
            <a:r>
              <a:rPr lang="en-US" dirty="0" smtClean="0"/>
              <a:t>blocks </a:t>
            </a:r>
            <a:r>
              <a:rPr lang="el-GR" dirty="0" smtClean="0"/>
              <a:t>κινήσεων δεν δέχονται τιμές σε εκατοστά ή ίντσες.</a:t>
            </a:r>
          </a:p>
          <a:p>
            <a:pPr marL="285750" indent="-285750">
              <a:buFont typeface="Arial"/>
              <a:buChar char="•"/>
            </a:pPr>
            <a:r>
              <a:rPr lang="el-GR" dirty="0" smtClean="0"/>
              <a:t>Είναι πολύ πιο εύκολος τρόπος να μετράς απόσταση με χάρακα παρά σε μοίρες ή περιστροφές.</a:t>
            </a:r>
          </a:p>
          <a:p>
            <a:pPr marL="285750" indent="-285750">
              <a:buFont typeface="Arial"/>
              <a:buChar char="•"/>
            </a:pPr>
            <a:r>
              <a:rPr lang="el-GR" dirty="0" smtClean="0"/>
              <a:t>Εάν αλλάξεις τον σχεδιασμό του ρομπότ σου και αλλάξεις με μικρότερους ή μεγαλύτερους τροχούς, δεν χρειάζεται να </a:t>
            </a:r>
            <a:r>
              <a:rPr lang="el-GR" dirty="0" err="1" smtClean="0"/>
              <a:t>ξαναμετρήσεις</a:t>
            </a:r>
            <a:r>
              <a:rPr lang="el-GR" dirty="0" smtClean="0"/>
              <a:t> κάθε κίνηση του ρομπότ.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l-GR" dirty="0" smtClean="0"/>
              <a:t>Αντί να αλλάζεις την απόσταση σε κάθε πρόγραμμα που έχεις γράψει απλά στο </a:t>
            </a:r>
            <a:r>
              <a:rPr lang="en-US" dirty="0">
                <a:latin typeface="Courier"/>
                <a:cs typeface="Courier"/>
              </a:rPr>
              <a:t>Move Distance </a:t>
            </a:r>
            <a:r>
              <a:rPr lang="en-US" dirty="0"/>
              <a:t>Block </a:t>
            </a:r>
            <a:r>
              <a:rPr lang="el-GR" dirty="0" smtClean="0"/>
              <a:t>αλλάζεις πόσα εκατοστά/ ίντσες κάθε κινητήρας πρέπει να διανύσει.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pic>
        <p:nvPicPr>
          <p:cNvPr id="5" name="Picture 4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18" y="1524318"/>
            <a:ext cx="2399946" cy="783853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6" t="8244" r="8043" b="12665"/>
          <a:stretch/>
        </p:blipFill>
        <p:spPr>
          <a:xfrm>
            <a:off x="5894770" y="2464213"/>
            <a:ext cx="3006841" cy="17477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blocks </a:t>
            </a:r>
            <a:r>
              <a:rPr lang="el-GR" dirty="0" smtClean="0"/>
              <a:t>με </a:t>
            </a:r>
            <a:r>
              <a:rPr lang="el-GR" dirty="0" err="1" smtClean="0"/>
              <a:t>εισοδους</a:t>
            </a:r>
            <a:r>
              <a:rPr lang="el-GR" dirty="0"/>
              <a:t> </a:t>
            </a:r>
            <a:r>
              <a:rPr lang="el-GR" dirty="0" smtClean="0"/>
              <a:t>και </a:t>
            </a:r>
            <a:r>
              <a:rPr lang="el-GR" dirty="0" err="1" smtClean="0"/>
              <a:t>εξοδουσ</a:t>
            </a:r>
            <a:r>
              <a:rPr lang="en-US" dirty="0" smtClean="0"/>
              <a:t> (</a:t>
            </a:r>
            <a:r>
              <a:rPr lang="en-US" dirty="0">
                <a:latin typeface="Courier"/>
                <a:cs typeface="Courier"/>
              </a:rPr>
              <a:t>Move </a:t>
            </a:r>
            <a:r>
              <a:rPr lang="en-US" dirty="0" err="1" smtClean="0">
                <a:latin typeface="Courier"/>
                <a:cs typeface="Courier"/>
              </a:rPr>
              <a:t>InChes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884"/>
            <a:ext cx="3917374" cy="437356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0" dirty="0" smtClean="0"/>
              <a:t>Οι επόμενες διαφάνειες και ο ανάλογος κώδικας θα σου διδάξουν πώς να δημιουργήσεις ένα συγκεκριμένο </a:t>
            </a:r>
            <a:r>
              <a:rPr lang="en-US" b="0" dirty="0"/>
              <a:t>Move Distance My Block </a:t>
            </a:r>
            <a:r>
              <a:rPr lang="el-GR" b="0" dirty="0" smtClean="0"/>
              <a:t>το οποίο ονομάζεται</a:t>
            </a:r>
            <a:r>
              <a:rPr lang="en-US" b="0" dirty="0" smtClean="0"/>
              <a:t> </a:t>
            </a:r>
            <a:r>
              <a:rPr lang="en-US" b="0" dirty="0"/>
              <a:t>Move Inches</a:t>
            </a:r>
            <a:r>
              <a:rPr lang="en-US" b="0" dirty="0" smtClean="0"/>
              <a:t>.</a:t>
            </a:r>
            <a:endParaRPr lang="el-GR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0" dirty="0" smtClean="0"/>
              <a:t>Μπορείς εύκολα να μετατρέψεις τον κώδικα και να χρησιμοποιήσεις εκατοστά.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0" dirty="0" smtClean="0"/>
              <a:t>Στο αρχείο του κώδικα, ξεκίνα από την </a:t>
            </a:r>
            <a:r>
              <a:rPr lang="en-US" b="0" dirty="0"/>
              <a:t>PHASE 1.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0" dirty="0" smtClean="0"/>
              <a:t>Υπάρχει επίσης ένα ανάλογο βοήθημα(</a:t>
            </a:r>
            <a:r>
              <a:rPr lang="en-US" b="0" dirty="0" smtClean="0"/>
              <a:t>worksheet</a:t>
            </a:r>
            <a:r>
              <a:rPr lang="el-GR" b="0" dirty="0" smtClean="0"/>
              <a:t>) και ένας αυτόματος μετατροπέας ο οποίος θα σε βοηθήσει σε αυτό το μάθημα.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pic>
        <p:nvPicPr>
          <p:cNvPr id="5" name="Picture 4" descr="Screen Shot 2014-09-25 at 5.1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05" y="1524318"/>
            <a:ext cx="3455968" cy="480723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ΒΗΜΑ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  <a:r>
              <a:rPr lang="el-GR" dirty="0" err="1" smtClean="0"/>
              <a:t>Μετρηση</a:t>
            </a:r>
            <a:r>
              <a:rPr lang="el-GR" dirty="0" smtClean="0"/>
              <a:t> </a:t>
            </a:r>
            <a:r>
              <a:rPr lang="el-GR" dirty="0" err="1" smtClean="0"/>
              <a:t>τροχου</a:t>
            </a:r>
            <a:r>
              <a:rPr lang="el-GR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01" y="1033128"/>
            <a:ext cx="896427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ΒΗΜΑ </a:t>
            </a:r>
            <a:r>
              <a:rPr lang="en-US" dirty="0" smtClean="0"/>
              <a:t>2</a:t>
            </a:r>
            <a:r>
              <a:rPr lang="en-US" dirty="0" smtClean="0"/>
              <a:t>: </a:t>
            </a:r>
            <a:r>
              <a:rPr lang="el-GR" dirty="0" smtClean="0"/>
              <a:t>ΔΗΜΙΟΥΡΓΙΑ ΕΝΟΣ</a:t>
            </a:r>
            <a:r>
              <a:rPr lang="en-US" dirty="0" smtClean="0">
                <a:latin typeface="Courier"/>
                <a:cs typeface="Courier"/>
              </a:rPr>
              <a:t>INCHES </a:t>
            </a:r>
            <a:r>
              <a:rPr lang="en-US" dirty="0" smtClean="0">
                <a:latin typeface="Courier"/>
                <a:cs typeface="Courier"/>
              </a:rPr>
              <a:t>TO DEGREES </a:t>
            </a:r>
            <a:r>
              <a:rPr lang="en-US" dirty="0" smtClean="0"/>
              <a:t>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7" name="Θέση περιεχομένου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7" y="1524318"/>
            <a:ext cx="8245475" cy="4114409"/>
          </a:xfrm>
        </p:spPr>
      </p:pic>
    </p:spTree>
    <p:extLst>
      <p:ext uri="{BB962C8B-B14F-4D97-AF65-F5344CB8AC3E}">
        <p14:creationId xmlns:p14="http://schemas.microsoft.com/office/powerpoint/2010/main" val="1581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ΒΗΜΑ </a:t>
            </a:r>
            <a:r>
              <a:rPr lang="en-US" dirty="0" smtClean="0"/>
              <a:t>3</a:t>
            </a:r>
            <a:r>
              <a:rPr lang="en-US" dirty="0" smtClean="0"/>
              <a:t>: </a:t>
            </a:r>
            <a:r>
              <a:rPr lang="el-GR" dirty="0" smtClean="0"/>
              <a:t>ΧΡΗΣΙΜΟΠΟΙΗΣΕ ΤΟ </a:t>
            </a:r>
            <a:r>
              <a:rPr lang="en-US" dirty="0" smtClean="0">
                <a:latin typeface="Courier"/>
                <a:cs typeface="Courier"/>
              </a:rPr>
              <a:t>INCHES </a:t>
            </a:r>
            <a:r>
              <a:rPr lang="en-US" dirty="0" smtClean="0">
                <a:latin typeface="Courier"/>
                <a:cs typeface="Courier"/>
              </a:rPr>
              <a:t>TO DEGREES</a:t>
            </a:r>
            <a:r>
              <a:rPr lang="en-US" dirty="0" smtClean="0"/>
              <a:t>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7" name="Θέση περιεχομένου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2" y="1644315"/>
            <a:ext cx="8177390" cy="4373563"/>
          </a:xfrm>
        </p:spPr>
      </p:pic>
    </p:spTree>
    <p:extLst>
      <p:ext uri="{BB962C8B-B14F-4D97-AF65-F5344CB8AC3E}">
        <p14:creationId xmlns:p14="http://schemas.microsoft.com/office/powerpoint/2010/main" val="1062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cs typeface="Courier"/>
              </a:rPr>
              <a:t>ΤΟ ΕΣΩΤΕΡΙΚΟ ΤΟΥ </a:t>
            </a:r>
            <a:r>
              <a:rPr lang="en-US" dirty="0" smtClean="0">
                <a:latin typeface="Courier"/>
                <a:cs typeface="Courier"/>
              </a:rPr>
              <a:t>INCHES </a:t>
            </a:r>
            <a:r>
              <a:rPr lang="en-US" dirty="0" smtClean="0">
                <a:latin typeface="Courier"/>
                <a:cs typeface="Courier"/>
              </a:rPr>
              <a:t>to DEGREES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6" name="Θέση περιεχομένου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3"/>
          <a:stretch/>
        </p:blipFill>
        <p:spPr>
          <a:xfrm>
            <a:off x="457199" y="1425794"/>
            <a:ext cx="7582869" cy="4517805"/>
          </a:xfrm>
        </p:spPr>
      </p:pic>
    </p:spTree>
    <p:extLst>
      <p:ext uri="{BB962C8B-B14F-4D97-AF65-F5344CB8AC3E}">
        <p14:creationId xmlns:p14="http://schemas.microsoft.com/office/powerpoint/2010/main" val="2545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ΒΗΜΑ </a:t>
            </a:r>
            <a:r>
              <a:rPr lang="en-US" dirty="0" smtClean="0"/>
              <a:t>4</a:t>
            </a:r>
            <a:r>
              <a:rPr lang="en-US" dirty="0" smtClean="0"/>
              <a:t>: </a:t>
            </a:r>
            <a:r>
              <a:rPr lang="el-GR" dirty="0" smtClean="0"/>
              <a:t>ΠΡΟΣΘΗΚΗ ΕΙΣΟΔΩΝ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706"/>
            <a:ext cx="8702674" cy="38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7471</TotalTime>
  <Words>434</Words>
  <Application>Microsoft Office PowerPoint</Application>
  <PresentationFormat>Προβολή στην οθόνη (4:3)</PresentationFormat>
  <Paragraphs>55</Paragraphs>
  <Slides>12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</vt:lpstr>
      <vt:lpstr>Helvetica Neue</vt:lpstr>
      <vt:lpstr>Essential</vt:lpstr>
      <vt:lpstr>1_Essential</vt:lpstr>
      <vt:lpstr>Μαθηματα προγραμματισμου μεσαιου επιπεδου</vt:lpstr>
      <vt:lpstr>Σκοποσ μαθηματοσ</vt:lpstr>
      <vt:lpstr>Γιατι ειναι ενα Move DISTANCE (Προχωρα αποσταση)My Block μια καλη ιδεα.</vt:lpstr>
      <vt:lpstr>My blocks με εισοδους και εξοδουσ (Move InChes)</vt:lpstr>
      <vt:lpstr>ΒΗΜΑ 1: Μετρηση τροχου </vt:lpstr>
      <vt:lpstr>ΒΗΜΑ 2: ΔΗΜΙΟΥΡΓΙΑ ΕΝΟΣINCHES TO DEGREES My Block</vt:lpstr>
      <vt:lpstr>ΒΗΜΑ 3: ΧΡΗΣΙΜΟΠΟΙΗΣΕ ΤΟ INCHES TO DEGREES MY BLOCK</vt:lpstr>
      <vt:lpstr>ΤΟ ΕΣΩΤΕΡΙΚΟ ΤΟΥ INCHES to DEGREES</vt:lpstr>
      <vt:lpstr>ΒΗΜΑ 4: ΠΡΟΣΘΗΚΗ ΕΙΣΟΔΩΝ</vt:lpstr>
      <vt:lpstr>PHASE 5: COMPLETED Move InChes MY BLOCK</vt:lpstr>
      <vt:lpstr>ΤΟ ΕΣΩΤΕΡΙΚΟ ΤΟΥ Move InChes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Μαθηματα προγραμματισμου μεσαιου επιπεδου</dc:title>
  <cp:lastModifiedBy>ΓΕΩΡΓΙΟΣ</cp:lastModifiedBy>
  <cp:revision>7</cp:revision>
  <dcterms:created xsi:type="dcterms:W3CDTF">2014-08-07T02:19:13Z</dcterms:created>
  <dcterms:modified xsi:type="dcterms:W3CDTF">2015-07-05T18:55:49Z</dcterms:modified>
</cp:coreProperties>
</file>