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5" r:id="rId1"/>
  </p:sldMasterIdLst>
  <p:notesMasterIdLst>
    <p:notesMasterId r:id="rId9"/>
  </p:notesMasterIdLst>
  <p:handoutMasterIdLst>
    <p:handoutMasterId r:id="rId10"/>
  </p:handoutMasterIdLst>
  <p:sldIdLst>
    <p:sldId id="267" r:id="rId2"/>
    <p:sldId id="265" r:id="rId3"/>
    <p:sldId id="268" r:id="rId4"/>
    <p:sldId id="269" r:id="rId5"/>
    <p:sldId id="270" r:id="rId6"/>
    <p:sldId id="27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82"/>
    <p:restoredTop sz="94613"/>
  </p:normalViewPr>
  <p:slideViewPr>
    <p:cSldViewPr snapToGrid="0" snapToObjects="1">
      <p:cViewPr>
        <p:scale>
          <a:sx n="81" d="100"/>
          <a:sy n="81" d="100"/>
        </p:scale>
        <p:origin x="688" y="9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07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9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2016, EV3Lessons.com (last edit 12/14/2016)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ADVANCED EV3 PROGRAMMING LESSON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7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2016, EV3Lessons.com (last edit 12/14/2016)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75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2016, EV3Lessons.com (last edit 12/14/2016)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59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03372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2016, EV3Lessons.com (last edit 12/14/2016)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32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2016, EV3Lessons.com (last edit 12/14/2016)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84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2016, EV3Lessons.com (last edit 12/14/2016)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76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2016, EV3Lessons.com (last edit 12/14/2016)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4071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2016, EV3Lessons.com (last edit 12/14/2016)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sk-SK" smtClean="0"/>
              <a:t>© 2016, EV3Lessons.com (last edit 12/14/2016)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4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</p:sldLayoutIdLst>
  <p:timing>
    <p:tnLst>
      <p:par>
        <p:cTn id="1" dur="indefinite" restart="never" nodeType="tmRoot"/>
      </p:par>
    </p:tnLst>
  </p:timing>
  <p:hf sldNum="0"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2016, EV3Lessons.com (last edit 12/14/2016)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Downloading &amp; </a:t>
            </a:r>
            <a:r>
              <a:rPr lang="en-US" dirty="0" smtClean="0"/>
              <a:t>Uploading </a:t>
            </a:r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459013" y="4560129"/>
            <a:ext cx="2225974" cy="138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68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2016, EV3Lessons.com (last edit 12/14/2016)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Uploading and Downloading Files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6760" y="2073040"/>
            <a:ext cx="835181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2000"/>
              </a:spcBef>
              <a:spcAft>
                <a:spcPts val="2000"/>
              </a:spcAft>
              <a:buClr>
                <a:schemeClr val="bg1">
                  <a:lumMod val="65000"/>
                </a:schemeClr>
              </a:buClr>
              <a:buSzPct val="90000"/>
              <a:buFont typeface="Arial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Downloading </a:t>
            </a:r>
            <a:r>
              <a:rPr lang="mr-I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adding a file </a:t>
            </a:r>
            <a:r>
              <a:rPr lang="en-US" sz="2400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 the brick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from your computer</a:t>
            </a:r>
          </a:p>
          <a:p>
            <a:pPr marL="914400" lvl="1" indent="-457200">
              <a:spcBef>
                <a:spcPts val="2000"/>
              </a:spcBef>
              <a:spcAft>
                <a:spcPts val="2000"/>
              </a:spcAft>
              <a:buClr>
                <a:schemeClr val="bg1">
                  <a:lumMod val="65000"/>
                </a:schemeClr>
              </a:buClr>
              <a:buSzPct val="90000"/>
              <a:buFont typeface="Arial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Example: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Our PIX3L PLOTT3R project requires that an image file be downloaded in addition to the EV3 code. 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>
              <a:spcBef>
                <a:spcPts val="2000"/>
              </a:spcBef>
              <a:spcAft>
                <a:spcPts val="2000"/>
              </a:spcAft>
              <a:buClr>
                <a:schemeClr val="bg1">
                  <a:lumMod val="65000"/>
                </a:schemeClr>
              </a:buClr>
              <a:buSzPct val="90000"/>
              <a:buFont typeface="Arial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Uploading </a:t>
            </a:r>
            <a:r>
              <a:rPr lang="mr-I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adding a file </a:t>
            </a:r>
            <a:r>
              <a:rPr lang="en-US" sz="2400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from the brick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to your computer</a:t>
            </a:r>
          </a:p>
          <a:p>
            <a:pPr marL="914400" lvl="1" indent="-457200">
              <a:spcBef>
                <a:spcPts val="2000"/>
              </a:spcBef>
              <a:spcAft>
                <a:spcPts val="2000"/>
              </a:spcAft>
              <a:buClr>
                <a:schemeClr val="bg1">
                  <a:lumMod val="65000"/>
                </a:schemeClr>
              </a:buClr>
              <a:buSzPct val="90000"/>
              <a:buFont typeface="Arial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Example: You want to see the what was recorded in a text file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64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19" y="1659432"/>
            <a:ext cx="4247395" cy="2704224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2016, EV3Lessons.com (last edit 12/14/2016)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a File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516" y="1659432"/>
            <a:ext cx="4043584" cy="245771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9219" y="4583575"/>
            <a:ext cx="424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Tools </a:t>
            </a:r>
            <a:r>
              <a:rPr lang="en-US" dirty="0" smtClean="0">
                <a:sym typeface="Wingdings"/>
              </a:rPr>
              <a:t> Memory Browser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96605" y="4583575"/>
            <a:ext cx="4247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the Folder for the project you want the file added to and select Download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928658" y="3565003"/>
            <a:ext cx="775504" cy="266218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800844" y="2486819"/>
            <a:ext cx="1005069" cy="348977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585011" y="2801072"/>
            <a:ext cx="1971603" cy="185196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600396" y="1659432"/>
            <a:ext cx="490045" cy="172726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1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2016, EV3Lessons.com (last edit 12/14/2016)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a File Continued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86" y="1645677"/>
            <a:ext cx="3835406" cy="23591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6209" y="4268645"/>
            <a:ext cx="4247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Pick the file from your computer that you want to add to the brick.  In this example, the file </a:t>
            </a:r>
            <a:r>
              <a:rPr lang="en-US" dirty="0" err="1" smtClean="0"/>
              <a:t>fox.rtf</a:t>
            </a:r>
            <a:r>
              <a:rPr lang="en-US" dirty="0" smtClean="0"/>
              <a:t> is being selected.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90" y="2785607"/>
            <a:ext cx="2603500" cy="571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37186" y="4277131"/>
            <a:ext cx="3986895" cy="653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now see that </a:t>
            </a:r>
            <a:r>
              <a:rPr lang="en-US" dirty="0" err="1" smtClean="0"/>
              <a:t>fox.rtf</a:t>
            </a:r>
            <a:r>
              <a:rPr lang="en-US" dirty="0" smtClean="0"/>
              <a:t> is on the brick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710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340" y="1633076"/>
            <a:ext cx="4004132" cy="240544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19" y="1659432"/>
            <a:ext cx="4247395" cy="2704224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2016, EV3Lessons.com (last edit 12/14/2016)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Upload a File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9219" y="4583575"/>
            <a:ext cx="424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Tools </a:t>
            </a:r>
            <a:r>
              <a:rPr lang="en-US" dirty="0" smtClean="0">
                <a:sym typeface="Wingdings"/>
              </a:rPr>
              <a:t> Memory Browser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96605" y="4583575"/>
            <a:ext cx="4247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the item inside the folder that you want to upload to your computer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187678" y="3492379"/>
            <a:ext cx="775504" cy="266218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879674" y="2569780"/>
            <a:ext cx="1005069" cy="247058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585011" y="2801072"/>
            <a:ext cx="1971603" cy="185196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600396" y="1659432"/>
            <a:ext cx="490045" cy="172726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64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2016, EV3Lessons.com (last edit 12/14/2016)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 a File Continued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46632" y="3521360"/>
            <a:ext cx="424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Save the file to your computer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98" y="1779482"/>
            <a:ext cx="8408274" cy="133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36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tutorial was created by Sanjay </a:t>
            </a:r>
            <a:r>
              <a:rPr lang="en-US" dirty="0" err="1" smtClean="0"/>
              <a:t>Seshan</a:t>
            </a:r>
            <a:r>
              <a:rPr lang="en-US" dirty="0" smtClean="0"/>
              <a:t> and Arvind </a:t>
            </a:r>
            <a:r>
              <a:rPr lang="en-US" dirty="0" err="1" smtClean="0"/>
              <a:t>Seshan</a:t>
            </a:r>
            <a:r>
              <a:rPr lang="en-US" dirty="0" smtClean="0"/>
              <a:t> </a:t>
            </a:r>
          </a:p>
          <a:p>
            <a:r>
              <a:rPr lang="en-US" dirty="0" smtClean="0"/>
              <a:t>More </a:t>
            </a:r>
            <a:r>
              <a:rPr lang="en-US" dirty="0" smtClean="0"/>
              <a:t>lessons at www.ev3lessons.com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2016, EV3Lessons.com (last edit 12/14/2016)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Credits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147" y="4315460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39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vanced" id="{90896108-50DE-FE4A-B182-456CF756ABD8}" vid="{7A7CEA50-AD81-7D48-98DE-F95E5886FB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</Template>
  <TotalTime>4010</TotalTime>
  <Words>244</Words>
  <Application>Microsoft Macintosh PowerPoint</Application>
  <PresentationFormat>On-screen Show (4:3)</PresentationFormat>
  <Paragraphs>31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Helvetica Neue</vt:lpstr>
      <vt:lpstr>Mangal</vt:lpstr>
      <vt:lpstr>Wingdings</vt:lpstr>
      <vt:lpstr>Arial</vt:lpstr>
      <vt:lpstr>advanced</vt:lpstr>
      <vt:lpstr>Downloading &amp; Uploading Files</vt:lpstr>
      <vt:lpstr>Uploading and Downloading Files</vt:lpstr>
      <vt:lpstr>Download a File</vt:lpstr>
      <vt:lpstr>Download a File Continued</vt:lpstr>
      <vt:lpstr>Upload a File</vt:lpstr>
      <vt:lpstr>Upload a File Continued</vt:lpstr>
      <vt:lpstr>Credits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Stall Detection</dc:title>
  <cp:lastModifiedBy>Microsoft Office User</cp:lastModifiedBy>
  <cp:revision>21</cp:revision>
  <dcterms:created xsi:type="dcterms:W3CDTF">2014-10-28T21:59:38Z</dcterms:created>
  <dcterms:modified xsi:type="dcterms:W3CDTF">2016-12-14T13:25:45Z</dcterms:modified>
</cp:coreProperties>
</file>