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9"/>
  </p:notesMasterIdLst>
  <p:handoutMasterIdLst>
    <p:handoutMasterId r:id="rId20"/>
  </p:handoutMasterIdLst>
  <p:sldIdLst>
    <p:sldId id="258" r:id="rId2"/>
    <p:sldId id="286" r:id="rId3"/>
    <p:sldId id="275" r:id="rId4"/>
    <p:sldId id="291" r:id="rId5"/>
    <p:sldId id="277" r:id="rId6"/>
    <p:sldId id="278" r:id="rId7"/>
    <p:sldId id="279" r:id="rId8"/>
    <p:sldId id="280" r:id="rId9"/>
    <p:sldId id="281" r:id="rId10"/>
    <p:sldId id="282" r:id="rId11"/>
    <p:sldId id="289" r:id="rId12"/>
    <p:sldId id="283" r:id="rId13"/>
    <p:sldId id="284" r:id="rId14"/>
    <p:sldId id="287" r:id="rId15"/>
    <p:sldId id="288" r:id="rId16"/>
    <p:sldId id="290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54" autoAdjust="0"/>
    <p:restoredTop sz="95718" autoAdjust="0"/>
  </p:normalViewPr>
  <p:slideViewPr>
    <p:cSldViewPr snapToGrid="0" snapToObjects="1">
      <p:cViewPr varScale="1">
        <p:scale>
          <a:sx n="106" d="100"/>
          <a:sy n="106" d="100"/>
        </p:scale>
        <p:origin x="176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3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4344-47E4-9C42-A68A-1A3CC734C5D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20" name="Picture 19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 userDrawn="1"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85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9CEC-6FE2-A64D-B07C-426A372ADBCF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BB39-6E71-4C41-BE36-BE50F453959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DD0-4580-034A-9FC8-EC7CE894E8F9}" type="datetime1">
              <a:rPr lang="en-US" smtClean="0"/>
              <a:t>7/19/16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0A3-BA90-314E-98DD-405269803D7C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E974-8E73-564A-91C1-A77E64036851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916C-6CCD-784C-939B-117B67BCC91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24360" y="6437032"/>
            <a:ext cx="2133600" cy="365125"/>
          </a:xfrm>
        </p:spPr>
        <p:txBody>
          <a:bodyPr/>
          <a:lstStyle/>
          <a:p>
            <a:fld id="{8BD69708-2E89-FD46-A763-CCA61E31711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6BB1-538C-2341-A743-F9AC65ABD809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322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C368-705A-7648-8E88-27070289CFF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776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9BC2-0B22-034B-A930-44AA6DD9FEB1}" type="datetime1">
              <a:rPr lang="en-US" smtClean="0"/>
              <a:t>7/19/16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27423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AD19-C359-8C4E-86A6-7BAE18F50B1A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8323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459-2D2E-1542-9B54-D840F833A7DB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6999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A045-34AE-B543-8FFD-E5DEB9921BF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9071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FC05CAC8-E3A3-9F4F-A115-9216F55B464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23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EF50-100C-634D-8F67-AEC2D65E039F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17013AD-CF79-9848-8575-58E272EC5A92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6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20" r:id="rId10"/>
    <p:sldLayoutId id="2147483822" r:id="rId11"/>
    <p:sldLayoutId id="2147483824" r:id="rId12"/>
    <p:sldLayoutId id="2147483825" r:id="rId13"/>
    <p:sldLayoutId id="2147483826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3776887" cy="4307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loop count outputs the  amount of times the blocks inside the loop have played.</a:t>
            </a:r>
          </a:p>
          <a:p>
            <a:r>
              <a:rPr lang="en-US" dirty="0" smtClean="0"/>
              <a:t>This is useful to create a program that runs different code every time it goes in the loop</a:t>
            </a:r>
          </a:p>
          <a:p>
            <a:r>
              <a:rPr lang="en-US" dirty="0" smtClean="0"/>
              <a:t>It is also useful for computing on each item of an array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Setting: Loop 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678" y="1820749"/>
            <a:ext cx="4582708" cy="29063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94413" y="2653393"/>
            <a:ext cx="685800" cy="1224643"/>
          </a:xfrm>
          <a:prstGeom prst="rect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3946011" y="3910694"/>
            <a:ext cx="1480117" cy="124097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Loop count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10841" y="2326822"/>
            <a:ext cx="25799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Displays the loop count to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Append vs.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Append adds entries to the end of an array (i.e. creates a new index value)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This code produces an array with 8 entries (three 0’s followed by 5 light readings)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Write overwrites the entry at the chosen index</a:t>
            </a:r>
          </a:p>
          <a:p>
            <a:endParaRPr lang="en-US" smtClean="0"/>
          </a:p>
          <a:p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endParaRPr lang="en-US" smtClean="0"/>
          </a:p>
          <a:p>
            <a:r>
              <a:rPr lang="en-US" smtClean="0"/>
              <a:t>This code produces an array with 5 entries (just 5 light readings)</a:t>
            </a:r>
          </a:p>
          <a:p>
            <a:endParaRPr lang="en-US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3112300"/>
            <a:ext cx="4128723" cy="1866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931" y="3170555"/>
            <a:ext cx="3900149" cy="174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a program that displays all the entries of an array. Display each index on a different line. You can use only one display block.</a:t>
            </a:r>
            <a:endParaRPr lang="en-US" dirty="0"/>
          </a:p>
          <a:p>
            <a:r>
              <a:rPr lang="en-US" dirty="0" smtClean="0"/>
              <a:t>Tips: You will need to use loops, loop count, array block, array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1" y="2653369"/>
            <a:ext cx="8902887" cy="273135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6621" y="2985820"/>
            <a:ext cx="132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Create/Write the display array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184967" y="2985820"/>
            <a:ext cx="142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 how many values are in the array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842317" y="2985820"/>
            <a:ext cx="187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array operations to read each index for the loop count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616347" y="2985820"/>
            <a:ext cx="186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 the value on a different line for each loop count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861358" y="2985820"/>
            <a:ext cx="115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Wait until you bump the button to exit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742309" y="5384728"/>
            <a:ext cx="133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End after all the indexes have been displayed 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90614" y="4420753"/>
            <a:ext cx="0" cy="963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6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a program that </a:t>
            </a:r>
            <a:r>
              <a:rPr lang="en-US" dirty="0" smtClean="0"/>
              <a:t>adds up all </a:t>
            </a:r>
            <a:r>
              <a:rPr lang="en-US" dirty="0"/>
              <a:t>the entries of an array. Display </a:t>
            </a:r>
            <a:r>
              <a:rPr lang="en-US" dirty="0" smtClean="0"/>
              <a:t>the sum. </a:t>
            </a:r>
          </a:p>
          <a:p>
            <a:r>
              <a:rPr lang="en-US" dirty="0" smtClean="0"/>
              <a:t>Tips</a:t>
            </a:r>
            <a:r>
              <a:rPr lang="en-US" dirty="0"/>
              <a:t>: You will need to use loops, loop count, array block, array operations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680"/>
          <a:stretch/>
        </p:blipFill>
        <p:spPr>
          <a:xfrm>
            <a:off x="131976" y="2957624"/>
            <a:ext cx="8898902" cy="1812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917" y="2571502"/>
            <a:ext cx="1566012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 how many values are in the array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392354" y="2562975"/>
            <a:ext cx="158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 the index based on the loop count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756918" y="2563109"/>
            <a:ext cx="1975757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 the array value to the sum of the past values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312741" y="2680623"/>
            <a:ext cx="1993718" cy="25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 to the screen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496" y="3863651"/>
            <a:ext cx="89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 the display array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19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are some fun things to try: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Make a program to compute the average value in an array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</a:t>
            </a:r>
            <a:r>
              <a:rPr lang="en-US" dirty="0" smtClean="0"/>
              <a:t>ake a program that always saves the last 4 light sensor readings in an array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Create an array that stores calibration values for each sensor port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This tutorial was written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r>
              <a:rPr lang="en-US" smtClean="0"/>
              <a:t> </a:t>
            </a:r>
            <a:endParaRPr lang="en-US" smtClean="0"/>
          </a:p>
          <a:p>
            <a:pPr lvl="1"/>
            <a:r>
              <a:rPr lang="en-US" smtClean="0"/>
              <a:t>More </a:t>
            </a:r>
            <a:r>
              <a:rPr lang="en-US" dirty="0" smtClean="0"/>
              <a:t>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9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Build upon skills from the Variables lesson in Intermediate</a:t>
            </a:r>
          </a:p>
          <a:p>
            <a:r>
              <a:rPr lang="en-US" smtClean="0"/>
              <a:t>Learn how to read/write to arrays</a:t>
            </a:r>
          </a:p>
          <a:p>
            <a:r>
              <a:rPr lang="en-US" smtClean="0"/>
              <a:t>Learn about the Array Operations block</a:t>
            </a:r>
          </a:p>
          <a:p>
            <a:r>
              <a:rPr lang="en-US" smtClean="0"/>
              <a:t>Learn to use the loop count in a loop</a:t>
            </a:r>
          </a:p>
          <a:p>
            <a:endParaRPr lang="en-US" smtClean="0"/>
          </a:p>
          <a:p>
            <a:r>
              <a:rPr lang="en-US" smtClean="0"/>
              <a:t>Prerequisites: Data Wires, Loops, Variables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Simplify programs by storing multiple related values in a single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 be used with loops to make compact and useful programs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Are useful for making a custom calibration program (see NXT Light Sensor in EV3 on our contributed lessons tab)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Arrays?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6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is an array?</a:t>
            </a:r>
          </a:p>
          <a:p>
            <a:pPr lvl="1"/>
            <a:r>
              <a:rPr lang="en-US" altLang="en-US" dirty="0"/>
              <a:t>An array is a variable that holds multiple values</a:t>
            </a:r>
          </a:p>
          <a:p>
            <a:r>
              <a:rPr lang="en-US" altLang="en-US" dirty="0"/>
              <a:t>There are two types of arrays:</a:t>
            </a:r>
          </a:p>
          <a:p>
            <a:pPr lvl="1"/>
            <a:r>
              <a:rPr lang="en-US" altLang="en-US" dirty="0"/>
              <a:t>Numeric Array (Holds a set of numbers … 1,2,3,10,55)</a:t>
            </a:r>
          </a:p>
          <a:p>
            <a:pPr lvl="1"/>
            <a:r>
              <a:rPr lang="en-US" altLang="en-US" dirty="0"/>
              <a:t>Logic Array (Holds a set of logic … True, True, False)</a:t>
            </a:r>
          </a:p>
          <a:p>
            <a:r>
              <a:rPr lang="en-US" altLang="en-US" dirty="0"/>
              <a:t>They can be used as either Inputs or Outputs so you can either….</a:t>
            </a:r>
          </a:p>
          <a:p>
            <a:pPr lvl="1"/>
            <a:r>
              <a:rPr lang="en-US" altLang="en-US" dirty="0"/>
              <a:t>Write – put a value(s) into the array</a:t>
            </a:r>
          </a:p>
          <a:p>
            <a:pPr lvl="1"/>
            <a:r>
              <a:rPr lang="en-US" altLang="en-US" dirty="0"/>
              <a:t>Read – get the value(s) from the array out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2261"/>
          <a:stretch/>
        </p:blipFill>
        <p:spPr>
          <a:xfrm>
            <a:off x="4571206" y="249952"/>
            <a:ext cx="3783849" cy="78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White">
          <a:xfrm>
            <a:off x="1713549" y="1911074"/>
            <a:ext cx="2647296" cy="224686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1145487" y="2305412"/>
            <a:ext cx="1086508" cy="623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Change to Array mode</a:t>
            </a:r>
            <a:endParaRPr lang="en-US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58535"/>
          <a:stretch/>
        </p:blipFill>
        <p:spPr>
          <a:xfrm>
            <a:off x="4725098" y="4298248"/>
            <a:ext cx="3331480" cy="924666"/>
          </a:xfrm>
          <a:prstGeom prst="rect">
            <a:avLst/>
          </a:prstGeom>
        </p:spPr>
      </p:pic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 Blocks: Quick Guide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3569" name="TextBox 20"/>
          <p:cNvSpPr txBox="1">
            <a:spLocks noChangeArrowheads="1"/>
          </p:cNvSpPr>
          <p:nvPr/>
        </p:nvSpPr>
        <p:spPr bwMode="auto">
          <a:xfrm>
            <a:off x="6628557" y="2391468"/>
            <a:ext cx="19598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Write (Inputs) have 2 bumps up</a:t>
            </a:r>
            <a:endParaRPr lang="en-US" altLang="en-US" sz="1400" dirty="0"/>
          </a:p>
        </p:txBody>
      </p:sp>
      <p:sp>
        <p:nvSpPr>
          <p:cNvPr id="23570" name="TextBox 21"/>
          <p:cNvSpPr txBox="1">
            <a:spLocks noChangeArrowheads="1"/>
          </p:cNvSpPr>
          <p:nvPr/>
        </p:nvSpPr>
        <p:spPr bwMode="auto">
          <a:xfrm>
            <a:off x="6628557" y="3070403"/>
            <a:ext cx="21676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Read (Outputs) have 2 bumps down</a:t>
            </a:r>
            <a:endParaRPr lang="en-US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480005" y="6030744"/>
            <a:ext cx="418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Identify if the variables are Inputs/Outputs and if they are Numeric</a:t>
            </a:r>
            <a:r>
              <a:rPr lang="en-US" dirty="0"/>
              <a:t>/</a:t>
            </a:r>
            <a:r>
              <a:rPr lang="en-US" dirty="0" smtClean="0"/>
              <a:t> Logic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69397" t="47559" r="8923" b="12297"/>
          <a:stretch/>
        </p:blipFill>
        <p:spPr>
          <a:xfrm>
            <a:off x="5747799" y="2422235"/>
            <a:ext cx="532435" cy="518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0402" t="53353" r="56777" b="14097"/>
          <a:stretch/>
        </p:blipFill>
        <p:spPr>
          <a:xfrm>
            <a:off x="4962478" y="2439596"/>
            <a:ext cx="599041" cy="4492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62259" t="46292" r="32007"/>
          <a:stretch/>
        </p:blipFill>
        <p:spPr>
          <a:xfrm>
            <a:off x="4930496" y="3185755"/>
            <a:ext cx="579779" cy="6249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rcRect l="82676" t="52331" r="12025"/>
          <a:stretch/>
        </p:blipFill>
        <p:spPr>
          <a:xfrm>
            <a:off x="5840397" y="3185755"/>
            <a:ext cx="603744" cy="624996"/>
          </a:xfrm>
          <a:prstGeom prst="rect">
            <a:avLst/>
          </a:prstGeom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7111738" y="5165687"/>
            <a:ext cx="89010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Write </a:t>
            </a:r>
            <a:r>
              <a:rPr lang="en-US" altLang="en-US" sz="1400" dirty="0" smtClean="0"/>
              <a:t>numeric array</a:t>
            </a:r>
            <a:endParaRPr lang="en-US" altLang="en-US" sz="1400" dirty="0"/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6311585" y="5165687"/>
            <a:ext cx="838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Read </a:t>
            </a:r>
            <a:r>
              <a:rPr lang="en-US" altLang="en-US" sz="1400" dirty="0" smtClean="0"/>
              <a:t>numeric array</a:t>
            </a:r>
            <a:endParaRPr lang="en-US" altLang="en-US" sz="1400" dirty="0"/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5501667" y="5165687"/>
            <a:ext cx="8476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Write logic array </a:t>
            </a:r>
            <a:endParaRPr lang="en-US" altLang="en-US" sz="1400" dirty="0"/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4805844" y="5165687"/>
            <a:ext cx="7810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Read logic array</a:t>
            </a:r>
            <a:endParaRPr lang="en-US" altLang="en-US" sz="1400" dirty="0"/>
          </a:p>
        </p:txBody>
      </p:sp>
      <p:sp>
        <p:nvSpPr>
          <p:cNvPr id="33" name="TextBox 23"/>
          <p:cNvSpPr txBox="1">
            <a:spLocks noChangeArrowheads="1"/>
          </p:cNvSpPr>
          <p:nvPr/>
        </p:nvSpPr>
        <p:spPr bwMode="auto">
          <a:xfrm>
            <a:off x="4861971" y="1863188"/>
            <a:ext cx="7232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Logic Array</a:t>
            </a:r>
            <a:endParaRPr lang="en-US" altLang="en-US" sz="1400" dirty="0"/>
          </a:p>
        </p:txBody>
      </p:sp>
      <p:sp>
        <p:nvSpPr>
          <p:cNvPr id="34" name="TextBox 24"/>
          <p:cNvSpPr txBox="1">
            <a:spLocks noChangeArrowheads="1"/>
          </p:cNvSpPr>
          <p:nvPr/>
        </p:nvSpPr>
        <p:spPr bwMode="auto">
          <a:xfrm>
            <a:off x="5628126" y="1863188"/>
            <a:ext cx="101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Numeric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Array</a:t>
            </a:r>
            <a:endParaRPr lang="en-US" alt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031746" y="3513257"/>
            <a:ext cx="1062348" cy="496398"/>
          </a:xfrm>
          <a:prstGeom prst="rect">
            <a:avLst/>
          </a:prstGeom>
          <a:noFill/>
          <a:ln w="762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54" y="4887677"/>
            <a:ext cx="3669381" cy="1466233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380168" y="4357078"/>
            <a:ext cx="1338943" cy="641792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Click add variable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3714" y="1727200"/>
            <a:ext cx="4104851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75154" y="1806910"/>
            <a:ext cx="14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Modes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5628" y="4226560"/>
            <a:ext cx="4104851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77068" y="4306270"/>
            <a:ext cx="14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Naming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383086" y="1729128"/>
            <a:ext cx="4473250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323658" y="1776978"/>
            <a:ext cx="7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Key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85000" y="4219061"/>
            <a:ext cx="4473250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276255" y="4276583"/>
            <a:ext cx="7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Quiz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2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8870"/>
            <a:ext cx="4436494" cy="4307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value in an array is assigned an index</a:t>
            </a:r>
          </a:p>
          <a:p>
            <a:r>
              <a:rPr lang="en-US" dirty="0" smtClean="0"/>
              <a:t>The first value would be at index 0</a:t>
            </a:r>
            <a:endParaRPr lang="en-US" dirty="0"/>
          </a:p>
          <a:p>
            <a:r>
              <a:rPr lang="en-US" dirty="0" smtClean="0"/>
              <a:t>Logic arrays would store True/False instead of numbers</a:t>
            </a:r>
          </a:p>
          <a:p>
            <a:r>
              <a:rPr lang="en-US" dirty="0" smtClean="0"/>
              <a:t>To add a value to an array click the plus +</a:t>
            </a:r>
          </a:p>
          <a:p>
            <a:pPr lvl="1"/>
            <a:r>
              <a:rPr lang="en-US" dirty="0" smtClean="0"/>
              <a:t>This adds an entry at the next index value (i.e. index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691" t="966" r="74689" b="47281"/>
          <a:stretch/>
        </p:blipFill>
        <p:spPr>
          <a:xfrm>
            <a:off x="4907202" y="1718222"/>
            <a:ext cx="2080472" cy="35962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54829" y="3731840"/>
            <a:ext cx="1261145" cy="10244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These are values for index 0,1,2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738" y="3728008"/>
            <a:ext cx="1254365" cy="13821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720658" y="4796570"/>
            <a:ext cx="155759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921941" y="3960587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921941" y="4244961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921941" y="4502524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0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8870"/>
            <a:ext cx="4932816" cy="430729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This block is used to read or write to Logic or Numeric arrays</a:t>
            </a:r>
          </a:p>
          <a:p>
            <a:r>
              <a:rPr lang="en-US" dirty="0" smtClean="0"/>
              <a:t>Different modes:</a:t>
            </a:r>
          </a:p>
          <a:p>
            <a:pPr lvl="1"/>
            <a:r>
              <a:rPr lang="en-US" dirty="0" smtClean="0"/>
              <a:t>Append: Add a new entry after the last array index</a:t>
            </a:r>
          </a:p>
          <a:p>
            <a:pPr lvl="1"/>
            <a:r>
              <a:rPr lang="en-US" dirty="0" smtClean="0"/>
              <a:t>Read at index: Reads the value at a certain index</a:t>
            </a:r>
          </a:p>
          <a:p>
            <a:pPr lvl="1"/>
            <a:r>
              <a:rPr lang="en-US" dirty="0" smtClean="0"/>
              <a:t>Write at Index: Write a new value to a certain array index</a:t>
            </a:r>
          </a:p>
          <a:p>
            <a:pPr lvl="1"/>
            <a:r>
              <a:rPr lang="en-US" dirty="0" smtClean="0"/>
              <a:t>Length: How many entries are in the array</a:t>
            </a:r>
          </a:p>
          <a:p>
            <a:r>
              <a:rPr lang="en-US" dirty="0" smtClean="0"/>
              <a:t>Both write and append output an array </a:t>
            </a:r>
            <a:r>
              <a:rPr lang="en-US" dirty="0" smtClean="0">
                <a:sym typeface="Wingdings" panose="05000000000000000000" pitchFamily="2" charset="2"/>
              </a:rPr>
              <a:t> you will need to write this array back to the variable if you wish to update the stored array (see write/append slides)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Block: Array Operations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367867" y="1859690"/>
            <a:ext cx="3173940" cy="2463800"/>
            <a:chOff x="6113991" y="2346325"/>
            <a:chExt cx="2571750" cy="20986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3991" y="2346325"/>
              <a:ext cx="1514475" cy="8953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3991" y="3225800"/>
              <a:ext cx="257175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307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54" y="4461822"/>
            <a:ext cx="6934200" cy="13430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use Arrays (Reading)?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48247"/>
          <a:stretch/>
        </p:blipFill>
        <p:spPr>
          <a:xfrm>
            <a:off x="1133852" y="2427278"/>
            <a:ext cx="6924675" cy="1749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374" y="3441161"/>
            <a:ext cx="798660" cy="880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534" y="5431738"/>
            <a:ext cx="952500" cy="10477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81313" y="3748546"/>
            <a:ext cx="1483749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 index 1 in the arrays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2" idx="0"/>
          </p:cNvCxnSpPr>
          <p:nvPr/>
        </p:nvCxnSpPr>
        <p:spPr>
          <a:xfrm flipV="1">
            <a:off x="4723188" y="3436208"/>
            <a:ext cx="0" cy="3123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841420" y="4394877"/>
            <a:ext cx="130630" cy="7241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Up Arrow 5"/>
          <p:cNvSpPr/>
          <p:nvPr/>
        </p:nvSpPr>
        <p:spPr>
          <a:xfrm>
            <a:off x="3397549" y="5730208"/>
            <a:ext cx="1443871" cy="980675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Use “read at index” mode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73929" y="1862499"/>
            <a:ext cx="1813075" cy="7446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Array operation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6302" y="1862978"/>
            <a:ext cx="2122714" cy="739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 the value on the 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6301" y="3764468"/>
            <a:ext cx="3390959" cy="739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Above code will display 10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Below code will display 0 for false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51613"/>
          <a:stretch/>
        </p:blipFill>
        <p:spPr>
          <a:xfrm>
            <a:off x="533400" y="1968437"/>
            <a:ext cx="5998633" cy="19830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48653"/>
          <a:stretch/>
        </p:blipFill>
        <p:spPr>
          <a:xfrm>
            <a:off x="391886" y="4554229"/>
            <a:ext cx="5998633" cy="210441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use Arrays (Writing)?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90486" y="3661726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the array you want to write to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1953" y="3661726"/>
            <a:ext cx="1888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 array operations to write a value to a certain index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930019" y="3661726"/>
            <a:ext cx="1460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Write the output back to the array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155268" y="2700029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write 700 to array at index 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20582" y="4826295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write False to </a:t>
            </a:r>
            <a:r>
              <a:rPr lang="en-US" dirty="0"/>
              <a:t>a</a:t>
            </a:r>
            <a:r>
              <a:rPr lang="en-US" dirty="0" smtClean="0"/>
              <a:t>rray at index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3941</TotalTime>
  <Words>940</Words>
  <Application>Microsoft Macintosh PowerPoint</Application>
  <PresentationFormat>On-screen Show (4:3)</PresentationFormat>
  <Paragraphs>133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Helvetica Neue</vt:lpstr>
      <vt:lpstr>Tahoma</vt:lpstr>
      <vt:lpstr>Wingdings</vt:lpstr>
      <vt:lpstr>Arial</vt:lpstr>
      <vt:lpstr>advanced</vt:lpstr>
      <vt:lpstr>Arrays</vt:lpstr>
      <vt:lpstr>Lesson Objectives</vt:lpstr>
      <vt:lpstr>Why Use Arrays?</vt:lpstr>
      <vt:lpstr>Arrays</vt:lpstr>
      <vt:lpstr>Array Blocks: Quick Guide</vt:lpstr>
      <vt:lpstr>Array Indexes</vt:lpstr>
      <vt:lpstr>Block: Array Operations</vt:lpstr>
      <vt:lpstr>How do you use Arrays (Reading)?</vt:lpstr>
      <vt:lpstr>How do you use Arrays (Writing)?</vt:lpstr>
      <vt:lpstr>Block Setting: Loop Count</vt:lpstr>
      <vt:lpstr>Note: Append vs. Write</vt:lpstr>
      <vt:lpstr>Challenge 1</vt:lpstr>
      <vt:lpstr>Challenge 1 Solution</vt:lpstr>
      <vt:lpstr>Challenge 2</vt:lpstr>
      <vt:lpstr>Challenge 2 Solution</vt:lpstr>
      <vt:lpstr>Next Steps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Microsoft Office User</cp:lastModifiedBy>
  <cp:revision>50</cp:revision>
  <cp:lastPrinted>2015-11-15T16:03:22Z</cp:lastPrinted>
  <dcterms:created xsi:type="dcterms:W3CDTF">2014-10-28T21:59:38Z</dcterms:created>
  <dcterms:modified xsi:type="dcterms:W3CDTF">2016-07-20T02:46:20Z</dcterms:modified>
</cp:coreProperties>
</file>