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305" r:id="rId4"/>
    <p:sldId id="275" r:id="rId5"/>
    <p:sldId id="297" r:id="rId6"/>
    <p:sldId id="294" r:id="rId7"/>
    <p:sldId id="295" r:id="rId8"/>
    <p:sldId id="296" r:id="rId9"/>
    <p:sldId id="314" r:id="rId10"/>
    <p:sldId id="306" r:id="rId11"/>
    <p:sldId id="307" r:id="rId12"/>
    <p:sldId id="312" r:id="rId13"/>
    <p:sldId id="299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5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D57F-0B36-B14E-A8FA-7E4670960DF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1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43-24A0-F34D-AF1E-0F0C0265389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3EE-D58B-E44C-B876-F4AE504EBEF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60-A293-2D4D-9283-E8BA8BCE9582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637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5B6-84ED-BC46-9A60-C2C4C6832709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360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2FA2-3498-E440-A1C2-229B5614E20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937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DBA0-DF82-364B-BDE7-F2C4D20991D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0CBDC60D-724A-464B-A744-B19B9AA3BB4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447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DC99-E937-744E-8917-E391A30529E3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65AB7E4-8B06-804A-B72F-3577DD26CB83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Logging (Part 1)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30" y="2145484"/>
            <a:ext cx="4648200" cy="160020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Data Logging Instead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163" y="3156563"/>
            <a:ext cx="258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6: </a:t>
            </a:r>
            <a:r>
              <a:rPr lang="en-US" dirty="0" smtClean="0"/>
              <a:t>Take your robot somewhere else and run the experiment from the screen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957" y="4313737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7: </a:t>
            </a:r>
            <a:r>
              <a:rPr lang="en-US" dirty="0" smtClean="0"/>
              <a:t>Place temperature probe in hot/cold liquid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1971456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1-4: </a:t>
            </a:r>
            <a:r>
              <a:rPr lang="en-US" dirty="0" smtClean="0">
                <a:solidFill>
                  <a:srgbClr val="000000"/>
                </a:solidFill>
              </a:rPr>
              <a:t>Repeat steps 1-4 of the Live Data Logging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7571994" y="3188534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571994" y="2437259"/>
            <a:ext cx="521136" cy="46983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957" y="4949036"/>
            <a:ext cx="258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8: </a:t>
            </a:r>
            <a:r>
              <a:rPr lang="en-US" dirty="0" smtClean="0"/>
              <a:t>Connect your robot and click on the Upload Icon.  In the Data Log File Manager, pick the correct file to import.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5-10-25 at 7.09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97" y="4515344"/>
            <a:ext cx="4460467" cy="215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5806" y="3745684"/>
            <a:ext cx="157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Icon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4297" y="1822318"/>
            <a:ext cx="17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Icon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5409" y="2585664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>
                <a:solidFill>
                  <a:srgbClr val="000000"/>
                </a:solidFill>
              </a:rPr>
              <a:t>Click on the Download icon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882" y="3745684"/>
            <a:ext cx="403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These icons appear only when you are in an open EXPERIMENT (not a Project)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0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0-25 at 7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0" y="4969057"/>
            <a:ext cx="1850657" cy="1496464"/>
          </a:xfrm>
          <a:prstGeom prst="rect">
            <a:avLst/>
          </a:prstGeom>
        </p:spPr>
      </p:pic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Brick Data Logging Instead (Part 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163" y="4190715"/>
            <a:ext cx="392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Click on the wrench to set up sensors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297" y="4195289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4: </a:t>
            </a:r>
            <a:r>
              <a:rPr lang="en-US" dirty="0" smtClean="0"/>
              <a:t>Place temperature sensor probe in hot/cold liquid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1971456"/>
            <a:ext cx="392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1: </a:t>
            </a:r>
            <a:r>
              <a:rPr lang="en-US" dirty="0" smtClean="0"/>
              <a:t>Go to third tab on Brick Menu and pick Brick </a:t>
            </a:r>
            <a:r>
              <a:rPr lang="en-US" dirty="0" err="1" smtClean="0"/>
              <a:t>Datalog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8" name="Frame 17"/>
          <p:cNvSpPr/>
          <p:nvPr/>
        </p:nvSpPr>
        <p:spPr>
          <a:xfrm>
            <a:off x="1535777" y="5794257"/>
            <a:ext cx="309985" cy="31353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0297" y="5158869"/>
            <a:ext cx="193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>
                <a:solidFill>
                  <a:srgbClr val="000000"/>
                </a:solidFill>
              </a:rPr>
              <a:t>Click on the sphere icon to start and stop collecting data</a:t>
            </a:r>
          </a:p>
        </p:txBody>
      </p:sp>
      <p:pic>
        <p:nvPicPr>
          <p:cNvPr id="3" name="Picture 2" descr="Screen Shot 2015-10-25 at 7.1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9" y="2632663"/>
            <a:ext cx="1712154" cy="1368085"/>
          </a:xfrm>
          <a:prstGeom prst="rect">
            <a:avLst/>
          </a:prstGeom>
        </p:spPr>
      </p:pic>
      <p:pic>
        <p:nvPicPr>
          <p:cNvPr id="9" name="Picture 8" descr="Screen Shot 2015-10-25 at 7.1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18" y="4969057"/>
            <a:ext cx="1832947" cy="14964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32883" y="1991016"/>
            <a:ext cx="365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Click on icon with numbers to see the data for a different sensor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3" name="Picture 22" descr="Screen Shot 2015-10-25 at 7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5" y="2637347"/>
            <a:ext cx="1643313" cy="1328803"/>
          </a:xfrm>
          <a:prstGeom prst="rect">
            <a:avLst/>
          </a:prstGeom>
        </p:spPr>
      </p:pic>
      <p:sp>
        <p:nvSpPr>
          <p:cNvPr id="24" name="Frame 23"/>
          <p:cNvSpPr/>
          <p:nvPr/>
        </p:nvSpPr>
        <p:spPr>
          <a:xfrm>
            <a:off x="5987597" y="3329534"/>
            <a:ext cx="568119" cy="1567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Screen Shot 2015-10-25 at 7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23" y="5158869"/>
            <a:ext cx="1617648" cy="1308050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7988305" y="5909708"/>
            <a:ext cx="190908" cy="16551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721139" y="1978188"/>
            <a:ext cx="12829" cy="4641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78" y="4329890"/>
            <a:ext cx="1133872" cy="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Data Logging (Part 2)</a:t>
            </a:r>
            <a:endParaRPr lang="en-US" dirty="0"/>
          </a:p>
        </p:txBody>
      </p:sp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17" y="2813172"/>
            <a:ext cx="4648200" cy="16002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081781" y="3888695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Screen Shot 2015-10-25 at 7.09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30" y="4968231"/>
            <a:ext cx="3477620" cy="1680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5527" y="4007051"/>
            <a:ext cx="157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Icon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67" y="4105151"/>
            <a:ext cx="258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7: </a:t>
            </a:r>
            <a:r>
              <a:rPr lang="en-US" dirty="0" smtClean="0"/>
              <a:t>Connect your robot and click on the Upload Icon after you are in an Experiment.  In the Data Log File Manager, pick the correct file to import.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67" y="2150360"/>
            <a:ext cx="258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6: </a:t>
            </a:r>
            <a:r>
              <a:rPr lang="en-US" dirty="0" smtClean="0">
                <a:solidFill>
                  <a:srgbClr val="000000"/>
                </a:solidFill>
              </a:rPr>
              <a:t>Pick name for the file on the brick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4717" y="4364514"/>
            <a:ext cx="403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These icons appear only when you are in an open EXPERIMENT (not a Project)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5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5719895" cy="4307294"/>
          </a:xfrm>
        </p:spPr>
        <p:txBody>
          <a:bodyPr/>
          <a:lstStyle/>
          <a:p>
            <a:r>
              <a:rPr lang="en-US" dirty="0" smtClean="0"/>
              <a:t>Can you think of other experiments?</a:t>
            </a:r>
          </a:p>
          <a:p>
            <a:r>
              <a:rPr lang="en-US" dirty="0" smtClean="0"/>
              <a:t>Try data logging using other sensors.</a:t>
            </a:r>
          </a:p>
          <a:p>
            <a:r>
              <a:rPr lang="en-US" dirty="0" smtClean="0"/>
              <a:t>Try exporting your data into Excel or another spreadsheet tool.</a:t>
            </a:r>
          </a:p>
          <a:p>
            <a:r>
              <a:rPr lang="en-US" dirty="0" smtClean="0"/>
              <a:t>Learn how to use Autonomous Data Logging in Part 2 of the Data Logging series of lessons.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5" name="Picture 4" descr="Screen Shot 2015-10-25 at 5.3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" t="5000" r="54456"/>
          <a:stretch/>
        </p:blipFill>
        <p:spPr>
          <a:xfrm>
            <a:off x="6114659" y="1963938"/>
            <a:ext cx="2509659" cy="1950460"/>
          </a:xfrm>
          <a:prstGeom prst="rect">
            <a:avLst/>
          </a:prstGeom>
        </p:spPr>
      </p:pic>
      <p:pic>
        <p:nvPicPr>
          <p:cNvPr id="6" name="Picture 5" descr="Screen Shot 2015-10-25 at 5.32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59" y="4060261"/>
            <a:ext cx="2363142" cy="25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1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tutorial was written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smtClean="0"/>
              <a:t> </a:t>
            </a:r>
            <a:endParaRPr lang="en-US" smtClean="0"/>
          </a:p>
          <a:p>
            <a:pPr lvl="1"/>
            <a:r>
              <a:rPr lang="en-US" smtClean="0"/>
              <a:t>More </a:t>
            </a:r>
            <a:r>
              <a:rPr lang="en-US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data logging is</a:t>
            </a:r>
          </a:p>
          <a:p>
            <a:r>
              <a:rPr lang="en-US" smtClean="0"/>
              <a:t>Learn the different ways of doing data logging on the EV3</a:t>
            </a:r>
          </a:p>
          <a:p>
            <a:r>
              <a:rPr lang="en-US" smtClean="0"/>
              <a:t>Learn how to use the Live Data Logging, Remote Data Logging and Brick Data Logging feature using a temperature sensor</a:t>
            </a:r>
          </a:p>
          <a:p>
            <a:endParaRPr lang="en-US" smtClean="0"/>
          </a:p>
          <a:p>
            <a:r>
              <a:rPr lang="en-US" smtClean="0"/>
              <a:t>Prerequisites: Must own an NXT Temperature Sensor, Must have the Edu version of the EV3 Software and Edu version of brick firmware.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EV3 software provides a simple way to continuously record sensor readings to a file and to plot the values later. This is called </a:t>
            </a:r>
            <a:r>
              <a:rPr lang="en-US" i="1" dirty="0" smtClean="0"/>
              <a:t>Data Logging.</a:t>
            </a:r>
            <a:endParaRPr lang="en-US" dirty="0" smtClean="0"/>
          </a:p>
          <a:p>
            <a:r>
              <a:rPr lang="en-US" dirty="0" smtClean="0"/>
              <a:t>Why use Data Logging:</a:t>
            </a:r>
          </a:p>
          <a:p>
            <a:pPr lvl="1"/>
            <a:r>
              <a:rPr lang="en-US" dirty="0" smtClean="0"/>
              <a:t>Great for science experiments. In Part 1, we will show how </a:t>
            </a:r>
            <a:r>
              <a:rPr lang="en-US" dirty="0"/>
              <a:t>y</a:t>
            </a:r>
            <a:r>
              <a:rPr lang="en-US" dirty="0" smtClean="0"/>
              <a:t>ou can record values like temperature for a science project. </a:t>
            </a:r>
          </a:p>
          <a:p>
            <a:pPr lvl="1"/>
            <a:r>
              <a:rPr lang="en-US" dirty="0" smtClean="0"/>
              <a:t>Great for understanding robot programming blocks. In Part 2, we will show how to use data logging to measure the difference between turns.</a:t>
            </a:r>
          </a:p>
          <a:p>
            <a:pPr lvl="1"/>
            <a:r>
              <a:rPr lang="en-US" dirty="0" smtClean="0"/>
              <a:t>Great for understanding sensor behavior. In Part 3, we will show how to use data logging to understand the details of sensors such as the gyro sensor.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Logging?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smtClean="0"/>
              <a:t>Live Data Logging: Real time data collected directly in the EV3 software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Remote Data Logging: Use the the brick to collect data, and transfer the data to the computer for </a:t>
            </a:r>
            <a:r>
              <a:rPr lang="en-US" dirty="0" smtClean="0"/>
              <a:t>analysis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Brick Data Logging: Run the experiment directly from the </a:t>
            </a:r>
            <a:r>
              <a:rPr lang="en-US" dirty="0" smtClean="0"/>
              <a:t>brick</a:t>
            </a:r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/>
              <a:t>Autonomous. Collect data with the Data Logging </a:t>
            </a:r>
            <a:r>
              <a:rPr lang="en-US" dirty="0" smtClean="0"/>
              <a:t>block. </a:t>
            </a:r>
            <a:r>
              <a:rPr lang="en-US" dirty="0"/>
              <a:t>The data is stored on the brick</a:t>
            </a:r>
            <a:r>
              <a:rPr lang="en-US" dirty="0" smtClean="0"/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data log on an EV3?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1: Temperature Sensor Experiment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82448"/>
            <a:ext cx="1590818" cy="11218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2: Differences Between Turns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ways to data log using the EV3 MINDSTORMS: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We will use a Temperature Sensor to log the changing temperature of water.  </a:t>
            </a:r>
          </a:p>
          <a:p>
            <a:r>
              <a:rPr lang="en-US" dirty="0" smtClean="0"/>
              <a:t>Design your own experiment.  For example, you can try placing the temperature sensor probe at room temperature water, then boiling water and then cold water.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Data Logging</a:t>
            </a:r>
            <a:endParaRPr lang="en-US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Data Logging (Temperature Sensor)</a:t>
            </a:r>
            <a:endParaRPr lang="en-US" dirty="0"/>
          </a:p>
        </p:txBody>
      </p:sp>
      <p:pic>
        <p:nvPicPr>
          <p:cNvPr id="5" name="Picture 4" descr="Screen Shot 2015-10-25 at 4.5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806121"/>
            <a:ext cx="2570101" cy="77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163" y="2086429"/>
            <a:ext cx="28908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en-US" dirty="0" smtClean="0"/>
              <a:t>Start a New Experiment in an existing project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7" name="Picture 6" descr="Screen Shot 2015-10-25 at 4.49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3"/>
          <a:stretch/>
        </p:blipFill>
        <p:spPr>
          <a:xfrm>
            <a:off x="6130472" y="1806121"/>
            <a:ext cx="1776186" cy="1897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957" y="4107543"/>
            <a:ext cx="289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en-US" dirty="0" smtClean="0"/>
              <a:t>Turn off Oscilloscope Mode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Picture 9" descr="Screen Shot 2015-10-25 at 4.5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8" y="4107543"/>
            <a:ext cx="5397500" cy="749300"/>
          </a:xfrm>
          <a:prstGeom prst="rect">
            <a:avLst/>
          </a:prstGeom>
        </p:spPr>
      </p:pic>
      <p:pic>
        <p:nvPicPr>
          <p:cNvPr id="15" name="Picture 14" descr="Screen Shot 2015-10-25 at 4.55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07" y="5353972"/>
            <a:ext cx="6246901" cy="9568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4164" y="5465751"/>
            <a:ext cx="24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Pick your duration, sample rate, sensor and units.</a:t>
            </a:r>
          </a:p>
        </p:txBody>
      </p:sp>
      <p:sp>
        <p:nvSpPr>
          <p:cNvPr id="19" name="Frame 18"/>
          <p:cNvSpPr/>
          <p:nvPr/>
        </p:nvSpPr>
        <p:spPr>
          <a:xfrm>
            <a:off x="6130473" y="2219190"/>
            <a:ext cx="1776186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400409" y="2219189"/>
            <a:ext cx="1205943" cy="2357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3380406" y="409263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Data Logging (Temperature Sensor)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958" y="1897127"/>
            <a:ext cx="258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en-US" dirty="0" smtClean="0"/>
              <a:t>All sensors connected to the EV3 will be automatically added. If you do not want to collect data with a particular sensor, click the “X” next to it.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57" y="5391254"/>
            <a:ext cx="289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6: </a:t>
            </a:r>
            <a:r>
              <a:rPr lang="en-US" dirty="0" smtClean="0"/>
              <a:t>Place temperature probe in hot/cold liquid and watch the graph (see next slide)</a:t>
            </a:r>
          </a:p>
        </p:txBody>
      </p:sp>
      <p:pic>
        <p:nvPicPr>
          <p:cNvPr id="3" name="Picture 2" descr="Screen Shot 2015-10-25 at 4.5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26" y="3839517"/>
            <a:ext cx="4597400" cy="1562100"/>
          </a:xfrm>
          <a:prstGeom prst="rect">
            <a:avLst/>
          </a:prstGeom>
        </p:spPr>
      </p:pic>
      <p:pic>
        <p:nvPicPr>
          <p:cNvPr id="8" name="Picture 7" descr="Screen Shot 2015-10-25 at 5.1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07" y="2051059"/>
            <a:ext cx="6020543" cy="7067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6957" y="4327910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/>
              <a:t>Download and Run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8377457" y="206388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8093130" y="4442606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6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perime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/>
          <a:stretch/>
        </p:blipFill>
        <p:spPr>
          <a:xfrm>
            <a:off x="423364" y="1806316"/>
            <a:ext cx="6645516" cy="472781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Results/Solution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89" y="4338771"/>
            <a:ext cx="208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Room temperature probe placed in boiling water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500" y="3056480"/>
            <a:ext cx="18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Temperature increases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9095" y="2527053"/>
            <a:ext cx="160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Probe removed and placed in cold water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3755" y="2155051"/>
            <a:ext cx="120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graph will appear live on your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Now that we have tried Live Data Logging, let’s look at two other ways to collect data when the computer isn’t around:	</a:t>
            </a:r>
          </a:p>
          <a:p>
            <a:pPr lvl="1"/>
            <a:r>
              <a:rPr lang="en-US" smtClean="0"/>
              <a:t>Remote Data Logging: Use the the brick to collect data, and transfer the data to the computer for analysis</a:t>
            </a:r>
          </a:p>
          <a:p>
            <a:pPr lvl="1"/>
            <a:r>
              <a:rPr lang="en-US" smtClean="0"/>
              <a:t>Brick Data Logging: Run the experiment directly from the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Ways to Collect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25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4486</TotalTime>
  <Words>896</Words>
  <Application>Microsoft Macintosh PowerPoint</Application>
  <PresentationFormat>On-screen Show (4:3)</PresentationFormat>
  <Paragraphs>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Helvetica Neue</vt:lpstr>
      <vt:lpstr>Wingdings</vt:lpstr>
      <vt:lpstr>Arial</vt:lpstr>
      <vt:lpstr>advanced</vt:lpstr>
      <vt:lpstr>Data Logging (Part 1)</vt:lpstr>
      <vt:lpstr>Lesson Objectives</vt:lpstr>
      <vt:lpstr>What is Data Logging?</vt:lpstr>
      <vt:lpstr>How do you data log on an EV3?</vt:lpstr>
      <vt:lpstr>Live Data Logging</vt:lpstr>
      <vt:lpstr>Live Data Logging (Temperature Sensor)</vt:lpstr>
      <vt:lpstr>Live Data Logging (Temperature Sensor)</vt:lpstr>
      <vt:lpstr>Results/Solution</vt:lpstr>
      <vt:lpstr>Other Ways to Collect Data</vt:lpstr>
      <vt:lpstr>Remote Data Logging Instead</vt:lpstr>
      <vt:lpstr>Using Brick Data Logging Instead (Part 1)</vt:lpstr>
      <vt:lpstr>Brick Data Logging (Part 2)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Microsoft Office User</cp:lastModifiedBy>
  <cp:revision>80</cp:revision>
  <dcterms:created xsi:type="dcterms:W3CDTF">2014-10-28T21:59:38Z</dcterms:created>
  <dcterms:modified xsi:type="dcterms:W3CDTF">2016-07-20T02:49:28Z</dcterms:modified>
</cp:coreProperties>
</file>