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3"/>
  </p:notesMasterIdLst>
  <p:handoutMasterIdLst>
    <p:handoutMasterId r:id="rId14"/>
  </p:handoutMasterIdLst>
  <p:sldIdLst>
    <p:sldId id="308" r:id="rId2"/>
    <p:sldId id="309" r:id="rId3"/>
    <p:sldId id="312" r:id="rId4"/>
    <p:sldId id="311" r:id="rId5"/>
    <p:sldId id="278" r:id="rId6"/>
    <p:sldId id="291" r:id="rId7"/>
    <p:sldId id="292" r:id="rId8"/>
    <p:sldId id="283" r:id="rId9"/>
    <p:sldId id="304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45" autoAdjust="0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1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A066-8EF6-4341-A101-D2EEE35033B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2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E6D4-B89C-994F-BC26-0B89112EC46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0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F98E-5149-9948-9EE7-0A8267A99B69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4F20-F22F-DD46-81F2-5BDE7CB3F092}" type="datetime1">
              <a:rPr lang="en-US" smtClean="0"/>
              <a:t>7/19/16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22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2E89-7289-8A4D-9233-DD55793ACADE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894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1C4C-7A96-8B43-B8FB-7A31D2399F55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16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3252-4EFA-C347-A7EE-DDF3528603F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B745DF5-750D-0B4F-B2ED-4A155FA9F31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805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8BA-036E-E54C-9C52-7DE8B7EDB881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48E9834-52A1-8F4F-9134-E83F06191501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 Logging (Part 2)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3183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Below, we ran all 4 together, but you will find it easier to run each method separately (because you can avoid adding motor resets)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10533" y="2601900"/>
            <a:ext cx="6358252" cy="3945099"/>
            <a:chOff x="1308576" y="2526466"/>
            <a:chExt cx="6358252" cy="3945099"/>
          </a:xfrm>
        </p:grpSpPr>
        <p:pic>
          <p:nvPicPr>
            <p:cNvPr id="5" name="Picture 4" descr="Screen Shot 2015-10-25 at 10.27.28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576" y="2526466"/>
              <a:ext cx="6358252" cy="39450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4528702" y="4027885"/>
              <a:ext cx="1270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78399" y="4027885"/>
              <a:ext cx="125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6936" y="4027885"/>
              <a:ext cx="1286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4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2954" y="4027885"/>
              <a:ext cx="117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 3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9450" y="5166885"/>
              <a:ext cx="1654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Motor C line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05950" y="3102767"/>
              <a:ext cx="1654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Motor B line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405950" y="3472099"/>
              <a:ext cx="392841" cy="3746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091158" y="4900175"/>
              <a:ext cx="192437" cy="4719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889271" y="2591035"/>
            <a:ext cx="2142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Method 4, Motor C is dragged along.</a:t>
            </a:r>
          </a:p>
          <a:p>
            <a:endParaRPr lang="en-US" dirty="0"/>
          </a:p>
          <a:p>
            <a:r>
              <a:rPr lang="en-US" dirty="0" smtClean="0"/>
              <a:t>Methods 1 and 2 are very similar.</a:t>
            </a:r>
          </a:p>
          <a:p>
            <a:endParaRPr lang="en-US" dirty="0"/>
          </a:p>
          <a:p>
            <a:r>
              <a:rPr lang="en-US" dirty="0" smtClean="0"/>
              <a:t>Method 3 appears to be the most reliable.  You may not notice much difference in real life, but the data log shows us the true reading.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This tutorial was written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smtClean="0"/>
              <a:t> </a:t>
            </a:r>
            <a:endParaRPr lang="en-US" smtClean="0"/>
          </a:p>
          <a:p>
            <a:pPr lvl="1"/>
            <a:r>
              <a:rPr lang="en-US" smtClean="0"/>
              <a:t>More </a:t>
            </a:r>
            <a:r>
              <a:rPr lang="en-US" dirty="0" smtClean="0"/>
              <a:t>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Learn what data logging is</a:t>
            </a:r>
          </a:p>
          <a:p>
            <a:r>
              <a:rPr lang="en-US" smtClean="0"/>
              <a:t>Learn the different ways of doing data logging on the EV3</a:t>
            </a:r>
          </a:p>
          <a:p>
            <a:r>
              <a:rPr lang="en-US" smtClean="0"/>
              <a:t>Learn how to use the Data Logging Block</a:t>
            </a:r>
          </a:p>
          <a:p>
            <a:r>
              <a:rPr lang="en-US" smtClean="0"/>
              <a:t>Prerequisites: Must own Edu version of EV3 Software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EV3 software provides a simple way to continuously record sensor readings to a file and to plot the values later. This is called </a:t>
            </a:r>
            <a:r>
              <a:rPr lang="en-US" i="1" dirty="0" smtClean="0"/>
              <a:t>Data Logging.</a:t>
            </a:r>
            <a:endParaRPr lang="en-US" dirty="0" smtClean="0"/>
          </a:p>
          <a:p>
            <a:r>
              <a:rPr lang="en-US" dirty="0" smtClean="0"/>
              <a:t>Why use Data Logging:</a:t>
            </a:r>
          </a:p>
          <a:p>
            <a:pPr lvl="1"/>
            <a:r>
              <a:rPr lang="en-US" dirty="0" smtClean="0"/>
              <a:t>Great for science experiments. In Part 1, we will show how </a:t>
            </a:r>
            <a:r>
              <a:rPr lang="en-US" dirty="0"/>
              <a:t>y</a:t>
            </a:r>
            <a:r>
              <a:rPr lang="en-US" dirty="0" smtClean="0"/>
              <a:t>ou can record values like temperature for a science project. </a:t>
            </a:r>
          </a:p>
          <a:p>
            <a:pPr lvl="1"/>
            <a:r>
              <a:rPr lang="en-US" dirty="0" smtClean="0"/>
              <a:t>Great for understanding robot programming blocks. In Part 2, we will show how to use data logging to measure the difference between turns.</a:t>
            </a:r>
          </a:p>
          <a:p>
            <a:pPr lvl="1"/>
            <a:r>
              <a:rPr lang="en-US" dirty="0" smtClean="0"/>
              <a:t>Great for understanding sensor behavior. In Part 3, we will show how to use data logging to understand the details of sensors such as the gyro sensor.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Logging?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036" y="2537227"/>
            <a:ext cx="6908214" cy="4307294"/>
          </a:xfrm>
        </p:spPr>
        <p:txBody>
          <a:bodyPr>
            <a:normAutofit/>
          </a:bodyPr>
          <a:lstStyle/>
          <a:p>
            <a:pPr marL="917575" lvl="1">
              <a:buFont typeface="+mj-lt"/>
              <a:buAutoNum type="arabicPeriod"/>
            </a:pPr>
            <a:r>
              <a:rPr lang="en-US" dirty="0" smtClean="0"/>
              <a:t>Live Data Logging: Real time data collected directly in the EV3 software</a:t>
            </a:r>
          </a:p>
          <a:p>
            <a:pPr marL="917575" lvl="1">
              <a:buFont typeface="+mj-lt"/>
              <a:buAutoNum type="arabicPeriod"/>
            </a:pPr>
            <a:r>
              <a:rPr lang="en-US" dirty="0"/>
              <a:t>Remote Data Logging: Use the the brick to collect data, and transfer the data to the computer for </a:t>
            </a:r>
            <a:r>
              <a:rPr lang="en-US" dirty="0" smtClean="0"/>
              <a:t>analysis</a:t>
            </a:r>
          </a:p>
          <a:p>
            <a:pPr marL="917575" lvl="1">
              <a:buFont typeface="+mj-lt"/>
              <a:buAutoNum type="arabicPeriod"/>
            </a:pPr>
            <a:r>
              <a:rPr lang="en-US" dirty="0"/>
              <a:t>Brick Data Logging: Run the experiment directly from the </a:t>
            </a:r>
            <a:r>
              <a:rPr lang="en-US" dirty="0" smtClean="0"/>
              <a:t>brick</a:t>
            </a:r>
            <a:endParaRPr lang="en-US" dirty="0"/>
          </a:p>
          <a:p>
            <a:pPr marL="917575" lvl="1">
              <a:buFont typeface="+mj-lt"/>
              <a:buAutoNum type="arabicPeriod"/>
            </a:pPr>
            <a:endParaRPr lang="en-US" dirty="0" smtClean="0"/>
          </a:p>
          <a:p>
            <a:pPr marL="917575" lvl="1">
              <a:buFont typeface="+mj-lt"/>
              <a:buAutoNum type="arabicPeriod"/>
            </a:pPr>
            <a:r>
              <a:rPr lang="en-US" dirty="0"/>
              <a:t>Autonomous. Collect data with the Data Logging </a:t>
            </a:r>
            <a:r>
              <a:rPr lang="en-US" dirty="0" smtClean="0"/>
              <a:t>block. </a:t>
            </a:r>
            <a:r>
              <a:rPr lang="en-US" dirty="0"/>
              <a:t>The data is stored on the brick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Data </a:t>
            </a:r>
            <a:r>
              <a:rPr lang="en-US" dirty="0"/>
              <a:t>L</a:t>
            </a:r>
            <a:r>
              <a:rPr lang="en-US" dirty="0" smtClean="0"/>
              <a:t>og on an EV3?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7314" y="2591192"/>
            <a:ext cx="1590818" cy="21678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Lesson 1: Temperature Sensor Experiment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7314" y="5267507"/>
            <a:ext cx="1590818" cy="1121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Lesson 2: Differences Between Turns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266" y="1860011"/>
            <a:ext cx="8729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4 ways to data log using the EV3 MINDSTORMS: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961" y="4614836"/>
            <a:ext cx="2133882" cy="5702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Data Logging block is in the blue tab</a:t>
            </a:r>
            <a:endParaRPr lang="en-US" sz="1800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Data Logging</a:t>
            </a:r>
            <a:endParaRPr lang="en-US" dirty="0"/>
          </a:p>
        </p:txBody>
      </p:sp>
      <p:pic>
        <p:nvPicPr>
          <p:cNvPr id="4" name="Picture 3" descr="Screen Shot 2015-10-25 at 10.18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33" y="2050877"/>
            <a:ext cx="5452781" cy="3187639"/>
          </a:xfrm>
          <a:prstGeom prst="rect">
            <a:avLst/>
          </a:prstGeom>
        </p:spPr>
      </p:pic>
      <p:pic>
        <p:nvPicPr>
          <p:cNvPr id="8" name="Picture 7" descr="Screen Shot 2015-10-25 at 10.29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1" y="5348416"/>
            <a:ext cx="7463731" cy="1141072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1296321" y="5617058"/>
            <a:ext cx="853053" cy="96466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3096" y="1748607"/>
            <a:ext cx="15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1853" y="1745604"/>
            <a:ext cx="153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85843" y="2082670"/>
            <a:ext cx="243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more sensors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34245" y="3492802"/>
            <a:ext cx="243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the sensor and what you want to measure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7" idx="1"/>
          </p:cNvCxnSpPr>
          <p:nvPr/>
        </p:nvCxnSpPr>
        <p:spPr>
          <a:xfrm flipH="1" flipV="1">
            <a:off x="5544409" y="2259034"/>
            <a:ext cx="341434" cy="8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92552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51148" y="2050877"/>
            <a:ext cx="0" cy="208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51148" y="4300229"/>
            <a:ext cx="500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82478" y="5140477"/>
            <a:ext cx="0" cy="41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163" y="2050877"/>
            <a:ext cx="2384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Autonomous Data Logging requires the Data Logging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652917" cy="23328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use this block, simply drag a Data Logging Block in front of the code you want to log and turn it “on”.  To stop logging, add another Data Logging Block set to “off”.</a:t>
            </a:r>
          </a:p>
          <a:p>
            <a:r>
              <a:rPr lang="en-US" dirty="0" smtClean="0"/>
              <a:t>Pick all the other parameters – the ports, the sensors you want to log, what you want to record (rotations/degrees, etc.)</a:t>
            </a:r>
          </a:p>
          <a:p>
            <a:r>
              <a:rPr lang="en-US" dirty="0" smtClean="0"/>
              <a:t>Download and run program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use the Data </a:t>
            </a:r>
            <a:r>
              <a:rPr lang="en-US" dirty="0"/>
              <a:t>L</a:t>
            </a:r>
            <a:r>
              <a:rPr lang="en-US" dirty="0" smtClean="0"/>
              <a:t>ogging </a:t>
            </a:r>
            <a:r>
              <a:rPr lang="en-US" dirty="0"/>
              <a:t>B</a:t>
            </a:r>
            <a:r>
              <a:rPr lang="en-US" dirty="0" smtClean="0"/>
              <a:t>lock?</a:t>
            </a:r>
            <a:endParaRPr lang="en-US" dirty="0"/>
          </a:p>
        </p:txBody>
      </p:sp>
      <p:pic>
        <p:nvPicPr>
          <p:cNvPr id="5" name="Picture 4" descr="Screen Shot 2015-10-25 at 10.25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68" y="4324606"/>
            <a:ext cx="6731000" cy="180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8046" y="5758674"/>
            <a:ext cx="84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25279" y="5758674"/>
            <a:ext cx="84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2418046" y="5297833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6799852" y="5231207"/>
            <a:ext cx="545726" cy="5783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7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View your Data</a:t>
            </a:r>
            <a:endParaRPr lang="en-US" dirty="0"/>
          </a:p>
        </p:txBody>
      </p:sp>
      <p:pic>
        <p:nvPicPr>
          <p:cNvPr id="5" name="Picture 4" descr="Screen Shot 2015-10-25 at 10.20.4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/>
          <a:stretch/>
        </p:blipFill>
        <p:spPr>
          <a:xfrm>
            <a:off x="4182313" y="3628757"/>
            <a:ext cx="4853191" cy="2955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84163" y="1807227"/>
            <a:ext cx="251084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you want to get the file from your brick to the computer: </a:t>
            </a:r>
          </a:p>
          <a:p>
            <a:pPr marL="342900" indent="-342900">
              <a:buAutoNum type="arabicParenR"/>
            </a:pPr>
            <a:r>
              <a:rPr lang="en-US" sz="1600" dirty="0"/>
              <a:t>C</a:t>
            </a:r>
            <a:r>
              <a:rPr lang="en-US" sz="1600" dirty="0" smtClean="0"/>
              <a:t>lick on the Brick Information Icon 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Press the Open Browser Memory Icon. 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Find the correct .</a:t>
            </a:r>
            <a:r>
              <a:rPr lang="en-US" sz="1600" dirty="0" err="1" smtClean="0"/>
              <a:t>rdf</a:t>
            </a:r>
            <a:r>
              <a:rPr lang="en-US" sz="1600" dirty="0" smtClean="0"/>
              <a:t> file.</a:t>
            </a:r>
          </a:p>
          <a:p>
            <a:endParaRPr lang="en-US" dirty="0" smtClean="0"/>
          </a:p>
          <a:p>
            <a:r>
              <a:rPr lang="en-US" dirty="0" smtClean="0"/>
              <a:t>If you want to view the data file from either the brick or the computer: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Tools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Datalog</a:t>
            </a:r>
            <a:r>
              <a:rPr lang="en-US" dirty="0" smtClean="0">
                <a:sym typeface="Wingdings"/>
              </a:rPr>
              <a:t> File Manager  Select BRICK or COMPUTER and pick the correct file</a:t>
            </a:r>
            <a:endParaRPr lang="en-US" dirty="0"/>
          </a:p>
        </p:txBody>
      </p:sp>
      <p:pic>
        <p:nvPicPr>
          <p:cNvPr id="7" name="Picture 6" descr="Screen Shot 2015-10-25 at 6.07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03" y="1737850"/>
            <a:ext cx="3631354" cy="1315139"/>
          </a:xfrm>
          <a:prstGeom prst="rect">
            <a:avLst/>
          </a:prstGeom>
        </p:spPr>
      </p:pic>
      <p:pic>
        <p:nvPicPr>
          <p:cNvPr id="8" name="Picture 7" descr="Screen Shot 2015-10-25 at 6.07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65" y="1807227"/>
            <a:ext cx="2740585" cy="1672563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2929857" y="1871367"/>
            <a:ext cx="431388" cy="47610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6777062" y="2527054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622131" y="2693812"/>
            <a:ext cx="431388" cy="35917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2084" y="1743087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3786" y="2496311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6357" y="2126979"/>
            <a:ext cx="34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3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622131" y="5386095"/>
            <a:ext cx="2081188" cy="20524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four different programs that do a pivot turn and compare the data from the rotation sensor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Comparing Turns</a:t>
            </a:r>
            <a:endParaRPr lang="en-US" dirty="0"/>
          </a:p>
        </p:txBody>
      </p:sp>
      <p:pic>
        <p:nvPicPr>
          <p:cNvPr id="4" name="Picture 3" descr="Screen Shot 2015-10-25 at 10.23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4" y="3527900"/>
            <a:ext cx="1746283" cy="1545460"/>
          </a:xfrm>
          <a:prstGeom prst="rect">
            <a:avLst/>
          </a:prstGeom>
        </p:spPr>
      </p:pic>
      <p:pic>
        <p:nvPicPr>
          <p:cNvPr id="6" name="Picture 5" descr="Screen Shot 2015-10-25 at 10.23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35" y="3552322"/>
            <a:ext cx="1831281" cy="1738792"/>
          </a:xfrm>
          <a:prstGeom prst="rect">
            <a:avLst/>
          </a:prstGeom>
        </p:spPr>
      </p:pic>
      <p:pic>
        <p:nvPicPr>
          <p:cNvPr id="7" name="Picture 6" descr="Screen Shot 2015-10-25 at 10.23.5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24" y="3552322"/>
            <a:ext cx="2109684" cy="1887612"/>
          </a:xfrm>
          <a:prstGeom prst="rect">
            <a:avLst/>
          </a:prstGeom>
        </p:spPr>
      </p:pic>
      <p:pic>
        <p:nvPicPr>
          <p:cNvPr id="8" name="Picture 7" descr="Screen Shot 2015-10-25 at 10.23.5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36" y="3527900"/>
            <a:ext cx="1814743" cy="27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4746903" cy="46591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 In the Data Logging My Block, select the sensor you are reading, the ports they are in.</a:t>
            </a:r>
          </a:p>
          <a:p>
            <a:pPr marL="0" indent="0">
              <a:buNone/>
            </a:pPr>
            <a:r>
              <a:rPr lang="en-US" dirty="0" smtClean="0"/>
              <a:t>STEP 2: </a:t>
            </a:r>
            <a:r>
              <a:rPr lang="en-US" dirty="0"/>
              <a:t>S</a:t>
            </a:r>
            <a:r>
              <a:rPr lang="en-US" dirty="0" smtClean="0"/>
              <a:t>elect the duration and rate</a:t>
            </a:r>
          </a:p>
          <a:p>
            <a:pPr marL="0" indent="0">
              <a:buNone/>
            </a:pPr>
            <a:r>
              <a:rPr lang="en-US" dirty="0" smtClean="0"/>
              <a:t>STEP 3: Remember to stop data logging at the end of your code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STEP 4: Remember to change the name of the file each time otherwise they will all be called </a:t>
            </a:r>
            <a:r>
              <a:rPr lang="en-US" dirty="0" err="1" smtClean="0"/>
              <a:t>MyData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STEP 5: Import your data file and compare the graphs.  Which type of pivot turn is the most reliable?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Remember</a:t>
            </a:r>
            <a:endParaRPr lang="en-US" dirty="0"/>
          </a:p>
        </p:txBody>
      </p:sp>
      <p:pic>
        <p:nvPicPr>
          <p:cNvPr id="6" name="Picture 5" descr="Screen Shot 2015-10-25 at 5.4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66" y="1962542"/>
            <a:ext cx="2921000" cy="1257300"/>
          </a:xfrm>
          <a:prstGeom prst="rect">
            <a:avLst/>
          </a:prstGeom>
        </p:spPr>
      </p:pic>
      <p:pic>
        <p:nvPicPr>
          <p:cNvPr id="7" name="Picture 6" descr="Screen Shot 2015-10-25 at 10.25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7" r="4532"/>
          <a:stretch/>
        </p:blipFill>
        <p:spPr>
          <a:xfrm>
            <a:off x="5031066" y="3657566"/>
            <a:ext cx="1103311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2379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4479</TotalTime>
  <Words>752</Words>
  <Application>Microsoft Macintosh PowerPoint</Application>
  <PresentationFormat>On-screen Show (4:3)</PresentationFormat>
  <Paragraphs>95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Helvetica Neue</vt:lpstr>
      <vt:lpstr>Wingdings</vt:lpstr>
      <vt:lpstr>Arial</vt:lpstr>
      <vt:lpstr>advanced</vt:lpstr>
      <vt:lpstr>Data Logging (Part 2)</vt:lpstr>
      <vt:lpstr>Lesson Objectives</vt:lpstr>
      <vt:lpstr>What is Data Logging?</vt:lpstr>
      <vt:lpstr>How do you Data Log on an EV3?</vt:lpstr>
      <vt:lpstr>Autonomous Data Logging</vt:lpstr>
      <vt:lpstr>How do you use the Data Logging Block?</vt:lpstr>
      <vt:lpstr>How to View your Data</vt:lpstr>
      <vt:lpstr>Challenge 1: Comparing Turns</vt:lpstr>
      <vt:lpstr>Steps to Remember</vt:lpstr>
      <vt:lpstr>Challenge 1 Solution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Microsoft Office User</cp:lastModifiedBy>
  <cp:revision>79</cp:revision>
  <dcterms:created xsi:type="dcterms:W3CDTF">2014-10-28T21:59:38Z</dcterms:created>
  <dcterms:modified xsi:type="dcterms:W3CDTF">2016-07-20T02:52:12Z</dcterms:modified>
</cp:coreProperties>
</file>