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9"/>
  </p:notesMasterIdLst>
  <p:handoutMasterIdLst>
    <p:handoutMasterId r:id="rId10"/>
  </p:handoutMasterIdLst>
  <p:sldIdLst>
    <p:sldId id="267" r:id="rId2"/>
    <p:sldId id="265" r:id="rId3"/>
    <p:sldId id="268" r:id="rId4"/>
    <p:sldId id="269" r:id="rId5"/>
    <p:sldId id="270" r:id="rId6"/>
    <p:sldId id="27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2"/>
    <p:restoredTop sz="94613"/>
  </p:normalViewPr>
  <p:slideViewPr>
    <p:cSldViewPr snapToGrid="0" snapToObjects="1">
      <p:cViewPr>
        <p:scale>
          <a:sx n="81" d="100"/>
          <a:sy n="81" d="100"/>
        </p:scale>
        <p:origin x="688" y="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3372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6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07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Downloading &amp; </a:t>
            </a:r>
            <a:r>
              <a:rPr lang="en-US" dirty="0" smtClean="0"/>
              <a:t>Uploading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and Downloading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60" y="2073040"/>
            <a:ext cx="83518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Downloading </a:t>
            </a:r>
            <a:r>
              <a:rPr lang="mr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adding a file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the brick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your computer</a:t>
            </a:r>
          </a:p>
          <a:p>
            <a:pPr marL="914400" lvl="1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PIX3L PLOTT3R project requires that an image file be downloaded in addition to the EV3 code.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Uploading </a:t>
            </a:r>
            <a:r>
              <a:rPr lang="mr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adding a file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the brick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 your computer</a:t>
            </a:r>
          </a:p>
          <a:p>
            <a:pPr marL="914400" lvl="1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You want to see the what was recorded in a text file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19" y="1659432"/>
            <a:ext cx="4247395" cy="270422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 File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4516" y="1659432"/>
            <a:ext cx="4043584" cy="24577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219" y="4583575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Tools </a:t>
            </a:r>
            <a:r>
              <a:rPr lang="en-US" dirty="0" smtClean="0">
                <a:sym typeface="Wingdings"/>
              </a:rPr>
              <a:t> Memory Browser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6605" y="4583575"/>
            <a:ext cx="424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Folder for the project you want the file added to and select Download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928658" y="3565003"/>
            <a:ext cx="775504" cy="2662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00844" y="2486819"/>
            <a:ext cx="1005069" cy="34897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85011" y="2801072"/>
            <a:ext cx="1971603" cy="18519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00396" y="1659432"/>
            <a:ext cx="490045" cy="17272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 File Continued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186" y="1645677"/>
            <a:ext cx="3835406" cy="2359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209" y="4268645"/>
            <a:ext cx="424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the file from your computer that you want to add to the brick.  In this example, the file </a:t>
            </a:r>
            <a:r>
              <a:rPr lang="en-US" dirty="0" err="1" smtClean="0"/>
              <a:t>fox.rtf</a:t>
            </a:r>
            <a:r>
              <a:rPr lang="en-US" dirty="0" smtClean="0"/>
              <a:t> is being selected.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90" y="2785607"/>
            <a:ext cx="26035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7186" y="4277131"/>
            <a:ext cx="3986895" cy="65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now see that </a:t>
            </a:r>
            <a:r>
              <a:rPr lang="en-US" dirty="0" err="1" smtClean="0"/>
              <a:t>fox.rtf</a:t>
            </a:r>
            <a:r>
              <a:rPr lang="en-US" dirty="0" smtClean="0"/>
              <a:t> is on the brick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340" y="1633076"/>
            <a:ext cx="4004132" cy="24054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19" y="1659432"/>
            <a:ext cx="4247395" cy="270422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a File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219" y="4583575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Tools </a:t>
            </a:r>
            <a:r>
              <a:rPr lang="en-US" dirty="0" smtClean="0">
                <a:sym typeface="Wingdings"/>
              </a:rPr>
              <a:t> Memory Browser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6605" y="4583575"/>
            <a:ext cx="424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item inside the folder that you want to upload to your 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87678" y="3492379"/>
            <a:ext cx="775504" cy="2662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79674" y="2569780"/>
            <a:ext cx="1005069" cy="24705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85011" y="2801072"/>
            <a:ext cx="1971603" cy="18519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00396" y="1659432"/>
            <a:ext cx="490045" cy="17272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 File Continued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6632" y="3521360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the file to your computer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8" y="1779482"/>
            <a:ext cx="8408274" cy="13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3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147" y="431546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4011</TotalTime>
  <Words>244</Words>
  <Application>Microsoft Macintosh PowerPoint</Application>
  <PresentationFormat>On-screen Show (4:3)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Helvetica Neue</vt:lpstr>
      <vt:lpstr>Mangal</vt:lpstr>
      <vt:lpstr>Wingdings</vt:lpstr>
      <vt:lpstr>Arial</vt:lpstr>
      <vt:lpstr>advanced</vt:lpstr>
      <vt:lpstr>Downloading &amp; Uploading Files</vt:lpstr>
      <vt:lpstr>Uploading and Downloading Files</vt:lpstr>
      <vt:lpstr>Download a File</vt:lpstr>
      <vt:lpstr>Download a File Continued</vt:lpstr>
      <vt:lpstr>Upload a File</vt:lpstr>
      <vt:lpstr>Upload a File Continued</vt:lpstr>
      <vt:lpstr>Credits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Stall Detection</dc:title>
  <cp:lastModifiedBy>Microsoft Office User</cp:lastModifiedBy>
  <cp:revision>22</cp:revision>
  <cp:lastPrinted>2016-12-14T13:26:28Z</cp:lastPrinted>
  <dcterms:created xsi:type="dcterms:W3CDTF">2014-10-28T21:59:38Z</dcterms:created>
  <dcterms:modified xsi:type="dcterms:W3CDTF">2016-12-14T13:26:37Z</dcterms:modified>
</cp:coreProperties>
</file>