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76" r:id="rId3"/>
    <p:sldId id="277" r:id="rId4"/>
    <p:sldId id="282" r:id="rId5"/>
    <p:sldId id="278" r:id="rId6"/>
    <p:sldId id="279" r:id="rId7"/>
    <p:sldId id="281" r:id="rId8"/>
    <p:sldId id="280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1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686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DAB6-8937-457E-AF97-F3D6831A15D2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70B8-6B86-4DF5-AB7E-AE8B5CA77ABF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97A-6639-4181-BD6E-7DEE2930F048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DA7E-1741-4561-A611-53225DAC021C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7F4A-ACD4-4CCE-8522-747701314356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167D-22F6-43CD-8517-52C083F71418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634-31F5-4136-957E-5838DDF381F9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B1EA-1467-4C74-92B8-00ED5CF55D5C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670A-7D18-4405-B1AB-0748A1EC9A0A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2F40-D380-4D5E-89D0-44BFE592F5A6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sym typeface="Wingdings"/>
              </a:rPr>
              <a:t>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C70-C891-4579-9BE5-84B9FAA17AE4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CC25-B901-4D84-8DE2-7C22A8B7F84E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sym typeface="Wingdings"/>
              </a:rPr>
              <a:t>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DD02-0E57-4C74-A8F9-282B671128D3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AF04-A174-42FE-AE9F-A5B9B2B8A6D1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A955-C398-47A5-A22B-30A8D5F4119C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72A-C669-451A-9290-5E84B1400AFE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7E88634-9552-460E-8E94-F2C90D4D72EF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An Alternative Idea:</a:t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Moving Crooked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ADVANCED EV3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84163" y="1934094"/>
            <a:ext cx="8574087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importance of moving crooked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optimize traveling crooked</a:t>
            </a:r>
          </a:p>
        </p:txBody>
      </p:sp>
      <p:pic>
        <p:nvPicPr>
          <p:cNvPr id="21" name="Picture 10" descr="http://i.telegraph.co.uk/multimedia/archive/02692/Slippery-Road-sign_2692800c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" y="645622"/>
            <a:ext cx="1047544" cy="9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www.clker.com/cliparts/6/a/6/6/11949895231220216372curvy_road_ahead_sign_01.svg.hi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205" y="2615897"/>
            <a:ext cx="2316130" cy="231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17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Move Crooked?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84163" y="1892861"/>
            <a:ext cx="8574087" cy="2745971"/>
          </a:xfrm>
        </p:spPr>
        <p:txBody>
          <a:bodyPr>
            <a:normAutofit/>
          </a:bodyPr>
          <a:lstStyle/>
          <a:p>
            <a:r>
              <a:rPr lang="en-US" dirty="0" smtClean="0"/>
              <a:t>Moving straight is over-rated</a:t>
            </a:r>
          </a:p>
          <a:p>
            <a:r>
              <a:rPr lang="en-US" dirty="0" smtClean="0"/>
              <a:t>It is much more fun to go crooked!</a:t>
            </a:r>
          </a:p>
          <a:p>
            <a:r>
              <a:rPr lang="en-US" dirty="0" smtClean="0"/>
              <a:t>You can crash into the maximum number of objects on the way to your destination</a:t>
            </a:r>
          </a:p>
          <a:p>
            <a:r>
              <a:rPr lang="en-US" dirty="0" smtClean="0"/>
              <a:t>As an added bonus, you may never reach your destination!</a:t>
            </a:r>
          </a:p>
        </p:txBody>
      </p:sp>
      <p:sp>
        <p:nvSpPr>
          <p:cNvPr id="3" name="Freeform 2"/>
          <p:cNvSpPr/>
          <p:nvPr/>
        </p:nvSpPr>
        <p:spPr>
          <a:xfrm>
            <a:off x="899160" y="4608351"/>
            <a:ext cx="6749370" cy="2184377"/>
          </a:xfrm>
          <a:custGeom>
            <a:avLst/>
            <a:gdLst>
              <a:gd name="connsiteX0" fmla="*/ 0 w 6733309"/>
              <a:gd name="connsiteY0" fmla="*/ 1599527 h 2409222"/>
              <a:gd name="connsiteX1" fmla="*/ 947651 w 6733309"/>
              <a:gd name="connsiteY1" fmla="*/ 1117389 h 2409222"/>
              <a:gd name="connsiteX2" fmla="*/ 2011680 w 6733309"/>
              <a:gd name="connsiteY2" fmla="*/ 1632778 h 2409222"/>
              <a:gd name="connsiteX3" fmla="*/ 2427316 w 6733309"/>
              <a:gd name="connsiteY3" fmla="*/ 3483 h 2409222"/>
              <a:gd name="connsiteX4" fmla="*/ 3325091 w 6733309"/>
              <a:gd name="connsiteY4" fmla="*/ 2148167 h 2409222"/>
              <a:gd name="connsiteX5" fmla="*/ 3325091 w 6733309"/>
              <a:gd name="connsiteY5" fmla="*/ 2148167 h 2409222"/>
              <a:gd name="connsiteX6" fmla="*/ 3990109 w 6733309"/>
              <a:gd name="connsiteY6" fmla="*/ 1566276 h 2409222"/>
              <a:gd name="connsiteX7" fmla="*/ 5619404 w 6733309"/>
              <a:gd name="connsiteY7" fmla="*/ 2397549 h 2409222"/>
              <a:gd name="connsiteX8" fmla="*/ 4123113 w 6733309"/>
              <a:gd name="connsiteY8" fmla="*/ 818131 h 2409222"/>
              <a:gd name="connsiteX9" fmla="*/ 6001789 w 6733309"/>
              <a:gd name="connsiteY9" fmla="*/ 1017636 h 2409222"/>
              <a:gd name="connsiteX10" fmla="*/ 6733309 w 6733309"/>
              <a:gd name="connsiteY10" fmla="*/ 1666029 h 2409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33309" h="2409222">
                <a:moveTo>
                  <a:pt x="0" y="1599527"/>
                </a:moveTo>
                <a:cubicBezTo>
                  <a:pt x="306185" y="1355687"/>
                  <a:pt x="612371" y="1111847"/>
                  <a:pt x="947651" y="1117389"/>
                </a:cubicBezTo>
                <a:cubicBezTo>
                  <a:pt x="1282931" y="1122931"/>
                  <a:pt x="1765069" y="1818429"/>
                  <a:pt x="2011680" y="1632778"/>
                </a:cubicBezTo>
                <a:cubicBezTo>
                  <a:pt x="2258291" y="1447127"/>
                  <a:pt x="2208414" y="-82415"/>
                  <a:pt x="2427316" y="3483"/>
                </a:cubicBezTo>
                <a:cubicBezTo>
                  <a:pt x="2646218" y="89381"/>
                  <a:pt x="3325091" y="2148167"/>
                  <a:pt x="3325091" y="2148167"/>
                </a:cubicBezTo>
                <a:lnTo>
                  <a:pt x="3325091" y="2148167"/>
                </a:lnTo>
                <a:cubicBezTo>
                  <a:pt x="3435927" y="2051185"/>
                  <a:pt x="3607724" y="1524712"/>
                  <a:pt x="3990109" y="1566276"/>
                </a:cubicBezTo>
                <a:cubicBezTo>
                  <a:pt x="4372495" y="1607840"/>
                  <a:pt x="5597237" y="2522240"/>
                  <a:pt x="5619404" y="2397549"/>
                </a:cubicBezTo>
                <a:cubicBezTo>
                  <a:pt x="5641571" y="2272858"/>
                  <a:pt x="4059382" y="1048116"/>
                  <a:pt x="4123113" y="818131"/>
                </a:cubicBezTo>
                <a:cubicBezTo>
                  <a:pt x="4186844" y="588146"/>
                  <a:pt x="5566756" y="876320"/>
                  <a:pt x="6001789" y="1017636"/>
                </a:cubicBezTo>
                <a:cubicBezTo>
                  <a:pt x="6436822" y="1158952"/>
                  <a:pt x="6608618" y="1552422"/>
                  <a:pt x="6733309" y="1666029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1633" y="5871557"/>
            <a:ext cx="7835785" cy="665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169365" y="4572000"/>
            <a:ext cx="350520" cy="2438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98585" y="6375754"/>
            <a:ext cx="350520" cy="2438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34470" y="6072879"/>
            <a:ext cx="350520" cy="2438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83797" y="5502225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856" y="5503209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5" name="Picture 10" descr="http://i.telegraph.co.uk/multimedia/archive/02692/Slippery-Road-sign_2692800c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" y="645622"/>
            <a:ext cx="1047544" cy="9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Don’t Make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Making plans and writing pseudocode is the worst possible idea</a:t>
            </a:r>
          </a:p>
          <a:p>
            <a:r>
              <a:rPr lang="en-US" dirty="0" smtClean="0"/>
              <a:t>Crookedness thrives on no goal and no plans</a:t>
            </a:r>
          </a:p>
          <a:p>
            <a:r>
              <a:rPr lang="en-US" dirty="0" smtClean="0"/>
              <a:t>So we recommend that you just start programming</a:t>
            </a:r>
          </a:p>
          <a:p>
            <a:r>
              <a:rPr lang="en-US" dirty="0" smtClean="0"/>
              <a:t>This will save a lot of time and increase the success of your move crooked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10" descr="http://i.telegraph.co.uk/multimedia/archive/02692/Slippery-Road-sign_2692800c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" y="645622"/>
            <a:ext cx="1047544" cy="9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2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Optimize Crookedness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84162" y="1798320"/>
            <a:ext cx="5798313" cy="4861559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 smtClean="0"/>
              <a:t>Wheels:</a:t>
            </a:r>
          </a:p>
          <a:p>
            <a:pPr marL="917575" lvl="1"/>
            <a:r>
              <a:rPr lang="en-US" sz="2600" dirty="0" smtClean="0"/>
              <a:t>Easiest way is to pick two wheels that are not the same size</a:t>
            </a:r>
          </a:p>
          <a:p>
            <a:pPr marL="917575" lvl="1"/>
            <a:r>
              <a:rPr lang="en-US" sz="2600" dirty="0" smtClean="0"/>
              <a:t>Some robotics teams spend time matching wheels.  If you have time, find the pair of wheels that are LEAST similar</a:t>
            </a:r>
          </a:p>
          <a:p>
            <a:pPr marL="917575" lvl="1"/>
            <a:r>
              <a:rPr lang="en-US" sz="2600" dirty="0" smtClean="0"/>
              <a:t>Make sure your back and front wheels are close together.</a:t>
            </a:r>
          </a:p>
          <a:p>
            <a:pPr marL="457200"/>
            <a:r>
              <a:rPr lang="en-US" sz="2900" dirty="0" smtClean="0"/>
              <a:t>Brick:</a:t>
            </a:r>
          </a:p>
          <a:p>
            <a:pPr marL="917575" lvl="1"/>
            <a:r>
              <a:rPr lang="en-US" sz="2600" dirty="0" smtClean="0"/>
              <a:t>The best spot for a brick is very high up (we prefer at the height limit)</a:t>
            </a:r>
          </a:p>
          <a:p>
            <a:pPr marL="917575" lvl="1"/>
            <a:r>
              <a:rPr lang="en-US" sz="2600" dirty="0" smtClean="0"/>
              <a:t>Crookedness and occasional flop overs will be guaranteed</a:t>
            </a:r>
          </a:p>
          <a:p>
            <a:pPr marL="457200"/>
            <a:r>
              <a:rPr lang="en-US" sz="2900" dirty="0" smtClean="0"/>
              <a:t>Motors:</a:t>
            </a:r>
          </a:p>
          <a:p>
            <a:pPr marL="917575" lvl="1"/>
            <a:r>
              <a:rPr lang="en-US" sz="2600" dirty="0" smtClean="0"/>
              <a:t>Put all your motors and attachments on one side of the robot (left side or right side)</a:t>
            </a:r>
          </a:p>
          <a:p>
            <a:pPr marL="917575" lvl="1"/>
            <a:r>
              <a:rPr lang="en-US" sz="2600" dirty="0" smtClean="0"/>
              <a:t>This will ensure excellent weight distribution for crookedness</a:t>
            </a:r>
          </a:p>
        </p:txBody>
      </p:sp>
      <p:pic>
        <p:nvPicPr>
          <p:cNvPr id="4098" name="Picture 2" descr="Basic EV3 wheel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9" t="18395" r="21833" b="9370"/>
          <a:stretch/>
        </p:blipFill>
        <p:spPr bwMode="auto">
          <a:xfrm>
            <a:off x="6082475" y="2207380"/>
            <a:ext cx="1082040" cy="1021081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argest NXT wheel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0" t="5625" r="20113"/>
          <a:stretch/>
        </p:blipFill>
        <p:spPr bwMode="auto">
          <a:xfrm>
            <a:off x="7453019" y="1948495"/>
            <a:ext cx="1310640" cy="133939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letsmakerobots.com/files/userpics/u1083/a036_nxtwalker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54" y="3323125"/>
            <a:ext cx="962232" cy="122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upload.wikimedia.org/wikipedia/commons/thumb/f/fe/Unbalanced_scales.svg/220px-Unbalanced_scales.svg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52049" y="4908880"/>
            <a:ext cx="1401940" cy="124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i.telegraph.co.uk/multimedia/archive/02692/Slippery-Road-sign_2692800c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" y="645622"/>
            <a:ext cx="1047544" cy="9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3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Disconnect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9280"/>
            <a:ext cx="8574087" cy="43967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Sensors are a big problem if you want to go crooked</a:t>
            </a:r>
          </a:p>
          <a:p>
            <a:r>
              <a:rPr lang="en-US" dirty="0" smtClean="0"/>
              <a:t>We recommend that you disconnect your sensors:</a:t>
            </a:r>
          </a:p>
          <a:p>
            <a:pPr lvl="1"/>
            <a:r>
              <a:rPr lang="en-US" dirty="0" smtClean="0"/>
              <a:t>Color Sensors will want to follow lines – they should be the first to go</a:t>
            </a:r>
          </a:p>
          <a:p>
            <a:pPr lvl="1"/>
            <a:r>
              <a:rPr lang="en-US" dirty="0" smtClean="0"/>
              <a:t>Ultrasonic Sensors will tell you how far you are from an object and let you avoid them.  This will not work for us.</a:t>
            </a:r>
          </a:p>
          <a:p>
            <a:pPr lvl="1"/>
            <a:r>
              <a:rPr lang="en-US" dirty="0" smtClean="0"/>
              <a:t>Gyro Sensor is the worst one of all. It helps you move straight!</a:t>
            </a:r>
          </a:p>
          <a:p>
            <a:pPr lvl="1"/>
            <a:r>
              <a:rPr lang="en-US" dirty="0" smtClean="0"/>
              <a:t>Touch Sensor is debatable – you can use it to make sure you hit all the objects!</a:t>
            </a:r>
          </a:p>
          <a:p>
            <a:pPr lvl="1"/>
            <a:endParaRPr lang="en-US" dirty="0"/>
          </a:p>
          <a:p>
            <a:r>
              <a:rPr lang="en-US" dirty="0" smtClean="0"/>
              <a:t>Since a Crooked Sensor has not yet been developed, just go ahead and disconnect all existing sensors, except Touch! Moving without a sensor is the best tip for moving crooked.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10" descr="http://i.telegraph.co.uk/multimedia/archive/02692/Slippery-Road-sign_2692800c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" y="645622"/>
            <a:ext cx="1047544" cy="9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What is the key first step to moving crooked?</a:t>
            </a:r>
          </a:p>
          <a:p>
            <a:pPr lvl="1"/>
            <a:r>
              <a:rPr lang="en-US" dirty="0" smtClean="0"/>
              <a:t>Ans. Don’t plan your program</a:t>
            </a:r>
          </a:p>
          <a:p>
            <a:r>
              <a:rPr lang="en-US" dirty="0" smtClean="0"/>
              <a:t>What is some hardware you need to move crooked?</a:t>
            </a:r>
          </a:p>
          <a:p>
            <a:pPr lvl="1"/>
            <a:r>
              <a:rPr lang="en-US" dirty="0" smtClean="0"/>
              <a:t>Ans.  Your brick should be high, motors and attachments on one side and use </a:t>
            </a:r>
            <a:r>
              <a:rPr lang="en-US" dirty="0" err="1" smtClean="0"/>
              <a:t>mis</a:t>
            </a:r>
            <a:r>
              <a:rPr lang="en-US" dirty="0" smtClean="0"/>
              <a:t>-matched wheels</a:t>
            </a:r>
          </a:p>
          <a:p>
            <a:r>
              <a:rPr lang="en-US" dirty="0" smtClean="0"/>
              <a:t>Are sensors a good idea for moving crooked?</a:t>
            </a:r>
          </a:p>
          <a:p>
            <a:pPr lvl="1"/>
            <a:r>
              <a:rPr lang="en-US" dirty="0" smtClean="0"/>
              <a:t>Ans. No!!!!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10" descr="http://i.telegraph.co.uk/multimedia/archive/02692/Slippery-Road-sign_2692800c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" y="645622"/>
            <a:ext cx="1047544" cy="9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9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clker.com/cliparts/6/a/6/6/11949895231220216372curvy_road_ahead_sign_01.svg.hi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690160"/>
            <a:ext cx="3142614" cy="314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Kidding!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9280"/>
            <a:ext cx="5385117" cy="43967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 smtClean="0">
                <a:solidFill>
                  <a:srgbClr val="FF0000"/>
                </a:solidFill>
              </a:rPr>
              <a:t>HAPPY</a:t>
            </a:r>
            <a:br>
              <a:rPr lang="en-US" sz="7200" dirty="0" smtClean="0">
                <a:solidFill>
                  <a:srgbClr val="FF0000"/>
                </a:solidFill>
              </a:rPr>
            </a:br>
            <a:r>
              <a:rPr lang="en-US" sz="7200" dirty="0" smtClean="0">
                <a:solidFill>
                  <a:srgbClr val="FF0000"/>
                </a:solidFill>
              </a:rPr>
              <a:t>APRIL FOOL’S DAY!!!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-From EV3 Lessons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10" descr="http://i.telegraph.co.uk/multimedia/archive/02692/Slippery-Road-sign_2692800c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" y="645622"/>
            <a:ext cx="1047544" cy="9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1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funny tutorial </a:t>
            </a:r>
            <a:r>
              <a:rPr lang="en-US" dirty="0"/>
              <a:t>was created by Sanjay Seshan and Arvind Seshan from Droids </a:t>
            </a:r>
            <a:r>
              <a:rPr lang="en-US" dirty="0" smtClean="0"/>
              <a:t>Robotics in honor of April Fool’s Day.</a:t>
            </a:r>
            <a:endParaRPr lang="en-US" dirty="0"/>
          </a:p>
          <a:p>
            <a:pPr lvl="1"/>
            <a:r>
              <a:rPr lang="en-US" dirty="0" smtClean="0"/>
              <a:t>Author’s Email: team@droidsrobotics.org</a:t>
            </a:r>
          </a:p>
          <a:p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2985</TotalTime>
  <Words>527</Words>
  <Application>Microsoft Office PowerPoint</Application>
  <PresentationFormat>On-screen Show (4:3)</PresentationFormat>
  <Paragraphs>73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Helvetica Neue</vt:lpstr>
      <vt:lpstr>Wingdings</vt:lpstr>
      <vt:lpstr>Spectrum</vt:lpstr>
      <vt:lpstr>An Alternative Idea: Moving Crooked</vt:lpstr>
      <vt:lpstr>Lesson Objectives</vt:lpstr>
      <vt:lpstr>Why Move Crooked?</vt:lpstr>
      <vt:lpstr>Step 1: Don’t Make Plans</vt:lpstr>
      <vt:lpstr>Step 2: Optimize Crookedness</vt:lpstr>
      <vt:lpstr>Step 3: Disconnect Sensors</vt:lpstr>
      <vt:lpstr>Discussion Guide</vt:lpstr>
      <vt:lpstr>Just Kidding!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Followers: Basic to Proportional</dc:title>
  <dc:creator>Sanjay Seshan</dc:creator>
  <cp:lastModifiedBy>Sanjay Seshan</cp:lastModifiedBy>
  <cp:revision>23</cp:revision>
  <dcterms:created xsi:type="dcterms:W3CDTF">2014-10-28T21:59:38Z</dcterms:created>
  <dcterms:modified xsi:type="dcterms:W3CDTF">2015-04-01T17:32:48Z</dcterms:modified>
</cp:coreProperties>
</file>