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0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4A2D-FB91-434B-9FFA-A17540FA9D3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1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4997-2DF4-664D-916B-0C36DBFB8BF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CF2A-89E2-4341-8670-4631E295DFA4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06E-3C22-FA4F-B5A2-199F65C8E6A3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980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DED5-2293-D041-B319-D3D3DA7DC19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D2F1-0932-EF42-8EDB-F0386B81961E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523F-5828-984C-81D8-E2DA5830AEA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9DF215E5-43B1-5748-96B0-8EF5F376B2C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120C-4498-DF48-A46F-6316E966EB2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B5A8C9-6ACC-6A4D-9BFF-0EF96553ACAF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Ramping Up Speed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 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53" y="1891493"/>
            <a:ext cx="6183898" cy="38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ramping up?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is starting slow and getting gradually faster.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Why should you bother?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can reduce sudden jerk in robot movement.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Think about what else you might be able to use a timer block for.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</a:t>
            </a:r>
            <a:r>
              <a:rPr lang="en-US" dirty="0" smtClean="0"/>
              <a:t>code for this tutorial</a:t>
            </a:r>
            <a:r>
              <a:rPr lang="en-US" dirty="0" smtClean="0"/>
              <a:t> </a:t>
            </a:r>
            <a:r>
              <a:rPr lang="en-US" dirty="0" smtClean="0"/>
              <a:t>was created by Mesa Robles </a:t>
            </a:r>
            <a:r>
              <a:rPr lang="en-US" dirty="0" err="1" smtClean="0"/>
              <a:t>Robotworks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mesarobotworks@gmail.com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Sanjay and Arvind </a:t>
            </a:r>
            <a:r>
              <a:rPr lang="en-US" dirty="0" err="1" smtClean="0"/>
              <a:t>Seshan</a:t>
            </a:r>
            <a:r>
              <a:rPr lang="en-US" dirty="0" smtClean="0"/>
              <a:t> added content </a:t>
            </a:r>
            <a:r>
              <a:rPr lang="en-US" dirty="0" smtClean="0"/>
              <a:t>to complement the original lesson (</a:t>
            </a:r>
            <a:r>
              <a:rPr lang="en-US" dirty="0" err="1" smtClean="0"/>
              <a:t>team@droidsrobotics.org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what ramp up means</a:t>
            </a:r>
          </a:p>
          <a:p>
            <a:r>
              <a:rPr lang="en-US" smtClean="0"/>
              <a:t>Learn how and when to use ramp up</a:t>
            </a:r>
          </a:p>
          <a:p>
            <a:r>
              <a:rPr lang="en-US" smtClean="0"/>
              <a:t>Learn how to use the Timer Block</a:t>
            </a:r>
          </a:p>
          <a:p>
            <a:endParaRPr lang="en-US" smtClean="0"/>
          </a:p>
          <a:p>
            <a:r>
              <a:rPr lang="en-US" smtClean="0"/>
              <a:t>Prerequisites: Data Wires, My Blocks with Inputs &amp; Outputs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Ramp Up</a:t>
            </a:r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163" y="186528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Ramping up speed is very helpful when running </a:t>
            </a:r>
            <a:r>
              <a:rPr lang="en-US" sz="2400" dirty="0" smtClean="0"/>
              <a:t>fast-paced programs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Usually, if the robot starts up with high speed, then there would be a small jolt in the beginning. The jolt may change the position of the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ramp up, it would start up slowly and increase speed over </a:t>
            </a:r>
            <a:r>
              <a:rPr lang="en-US" sz="2400" dirty="0" smtClean="0"/>
              <a:t>time</a:t>
            </a:r>
            <a:r>
              <a:rPr lang="en-US" sz="2400" dirty="0"/>
              <a:t> </a:t>
            </a:r>
            <a:r>
              <a:rPr lang="en-US" sz="2400" dirty="0" smtClean="0"/>
              <a:t>(see video on the right)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2164080"/>
            <a:ext cx="6493578" cy="3992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timer block is used to count time</a:t>
            </a:r>
          </a:p>
          <a:p>
            <a:r>
              <a:rPr lang="en-US" dirty="0" smtClean="0"/>
              <a:t>It is found in the Yellow (sensor tab) in the EV3 Software.</a:t>
            </a:r>
          </a:p>
          <a:p>
            <a:r>
              <a:rPr lang="en-US" dirty="0" smtClean="0"/>
              <a:t>Multiple timers are available </a:t>
            </a:r>
            <a:r>
              <a:rPr lang="en-US" dirty="0"/>
              <a:t>(up to 8 timers)</a:t>
            </a:r>
            <a:endParaRPr lang="en-US" dirty="0" smtClean="0"/>
          </a:p>
          <a:p>
            <a:r>
              <a:rPr lang="en-US" dirty="0" smtClean="0"/>
              <a:t>You can use the block to reset a specific timer back to 0 seconds</a:t>
            </a:r>
          </a:p>
          <a:p>
            <a:r>
              <a:rPr lang="en-US" dirty="0" smtClean="0"/>
              <a:t>You can use the block to output the time since reset…</a:t>
            </a:r>
          </a:p>
          <a:p>
            <a:r>
              <a:rPr lang="en-US" dirty="0" smtClean="0"/>
              <a:t>If you are an FLL team, you can use timers to track time or for the ramp up code in this lesson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Timer Block</a:t>
            </a:r>
            <a:endParaRPr lang="en-US" dirty="0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0093" y="5419765"/>
            <a:ext cx="7933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Timer </a:t>
            </a:r>
            <a:r>
              <a:rPr lang="en-US" sz="1200" dirty="0"/>
              <a:t>#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5789097"/>
            <a:ext cx="1097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Elapsed time for that timer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8" idx="3"/>
            <a:endCxn id="6" idx="2"/>
          </p:cNvCxnSpPr>
          <p:nvPr/>
        </p:nvCxnSpPr>
        <p:spPr>
          <a:xfrm flipV="1">
            <a:off x="7753481" y="5333911"/>
            <a:ext cx="520184" cy="224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322773"/>
            <a:ext cx="69132" cy="6971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Reset timer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loop, read the number of seconds passed and multiply the power by 20.  </a:t>
            </a:r>
          </a:p>
          <a:p>
            <a:pPr marL="0" indent="0">
              <a:buNone/>
            </a:pPr>
            <a:r>
              <a:rPr lang="en-US" dirty="0" smtClean="0"/>
              <a:t>3. Still in the loop, </a:t>
            </a:r>
            <a:r>
              <a:rPr lang="en-US" dirty="0"/>
              <a:t>t</a:t>
            </a:r>
            <a:r>
              <a:rPr lang="en-US" dirty="0" smtClean="0"/>
              <a:t>ake the result of the multiplication and connect it to the move block.</a:t>
            </a:r>
          </a:p>
          <a:p>
            <a:pPr marL="0" indent="0">
              <a:buNone/>
            </a:pPr>
            <a:r>
              <a:rPr lang="en-US" dirty="0" smtClean="0"/>
              <a:t>4. Repeat the Loop for 5 seconds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in 4 Easy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 Ramp 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2" y="2175847"/>
            <a:ext cx="8818368" cy="33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Ramp Up Challenge</a:t>
            </a:r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Step 1: Can you now make a ramp up program that takes 2 inputs (total duration of ramp up and how much you want the motor to ramp up per second)?  Create a My Block.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Step 2: Ramp up your robot, then move until a black line.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11651"/>
            <a:ext cx="3568523" cy="13423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272" y="2133600"/>
            <a:ext cx="4946978" cy="39925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rgbClr val="00B0F0"/>
                </a:solidFill>
              </a:rPr>
              <a:t>Highlight all the </a:t>
            </a:r>
            <a:r>
              <a:rPr lang="en-US" dirty="0" smtClean="0">
                <a:solidFill>
                  <a:srgbClr val="00B0F0"/>
                </a:solidFill>
              </a:rPr>
              <a:t>blocks (without stop block) </a:t>
            </a:r>
            <a:r>
              <a:rPr lang="en-US" dirty="0">
                <a:solidFill>
                  <a:srgbClr val="00B0F0"/>
                </a:solidFill>
              </a:rPr>
              <a:t>then go to My Block Builder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>
                <a:solidFill>
                  <a:srgbClr val="FF0000"/>
                </a:solidFill>
              </a:rPr>
              <a:t>2 inputs: one for </a:t>
            </a:r>
            <a:r>
              <a:rPr lang="en-US" dirty="0" smtClean="0">
                <a:solidFill>
                  <a:srgbClr val="FF0000"/>
                </a:solidFill>
              </a:rPr>
              <a:t>how quickly you want to ramp up </a:t>
            </a:r>
            <a:r>
              <a:rPr lang="en-US" dirty="0">
                <a:solidFill>
                  <a:srgbClr val="FF0000"/>
                </a:solidFill>
              </a:rPr>
              <a:t>and one for and </a:t>
            </a:r>
            <a:r>
              <a:rPr lang="en-US" dirty="0" smtClean="0">
                <a:solidFill>
                  <a:srgbClr val="FF0000"/>
                </a:solidFill>
              </a:rPr>
              <a:t>seconds </a:t>
            </a:r>
          </a:p>
          <a:p>
            <a:pPr marL="0" indent="0">
              <a:buNone/>
            </a:pPr>
            <a:r>
              <a:rPr lang="en-US" dirty="0"/>
              <a:t>Refer to the My Blocks with Inputs &amp; Outputs lesson if you need help setting up the My Block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</a:t>
            </a:r>
            <a:r>
              <a:rPr lang="en-US" dirty="0"/>
              <a:t>M</a:t>
            </a:r>
            <a:r>
              <a:rPr lang="en-US" dirty="0" smtClean="0"/>
              <a:t>y Block  </a:t>
            </a:r>
            <a:endParaRPr lang="en-US" dirty="0"/>
          </a:p>
        </p:txBody>
      </p:sp>
      <p:pic>
        <p:nvPicPr>
          <p:cNvPr id="6" name="Picture 5" descr="Screen Shot 2015-03-28 at 6.01.2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3" y="3664876"/>
            <a:ext cx="2850776" cy="2616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9" y="4585820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493" y="2063734"/>
            <a:ext cx="2599765" cy="8624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 the My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6185871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739"/>
          <a:stretch/>
        </p:blipFill>
        <p:spPr>
          <a:xfrm>
            <a:off x="100012" y="1784671"/>
            <a:ext cx="8943975" cy="2868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9" y="3984358"/>
            <a:ext cx="229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how </a:t>
            </a:r>
            <a:r>
              <a:rPr lang="en-US" sz="1200" dirty="0" smtClean="0">
                <a:solidFill>
                  <a:srgbClr val="FF0000"/>
                </a:solidFill>
              </a:rPr>
              <a:t>quickly </a:t>
            </a:r>
            <a:r>
              <a:rPr lang="en-US" sz="1200" dirty="0">
                <a:solidFill>
                  <a:srgbClr val="FF0000"/>
                </a:solidFill>
              </a:rPr>
              <a:t>you want to ramp up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9482" y="4652682"/>
            <a:ext cx="18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Seconds to ramp up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 the</a:t>
            </a:r>
            <a:r>
              <a:rPr lang="en-US" dirty="0" smtClean="0">
                <a:solidFill>
                  <a:srgbClr val="FF0000"/>
                </a:solidFill>
              </a:rPr>
              <a:t> “How quickly </a:t>
            </a:r>
            <a:r>
              <a:rPr lang="en-US" dirty="0">
                <a:solidFill>
                  <a:srgbClr val="FF0000"/>
                </a:solidFill>
              </a:rPr>
              <a:t>you want to ramp </a:t>
            </a:r>
            <a:r>
              <a:rPr lang="en-US" dirty="0" smtClean="0">
                <a:solidFill>
                  <a:srgbClr val="FF0000"/>
                </a:solidFill>
              </a:rPr>
              <a:t>up”</a:t>
            </a:r>
            <a:r>
              <a:rPr lang="en-US" dirty="0" smtClean="0"/>
              <a:t> input to the Math Block and the </a:t>
            </a:r>
            <a:r>
              <a:rPr lang="en-US" dirty="0">
                <a:solidFill>
                  <a:srgbClr val="00B050"/>
                </a:solidFill>
              </a:rPr>
              <a:t>Seconds </a:t>
            </a:r>
            <a:r>
              <a:rPr lang="en-US" dirty="0" smtClean="0"/>
              <a:t>input to the Move Steering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3547</TotalTime>
  <Words>594</Words>
  <Application>Microsoft Macintosh PowerPoint</Application>
  <PresentationFormat>On-screen Show (4:3)</PresentationFormat>
  <Paragraphs>74</Paragraphs>
  <Slides>13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Helvetica Neue</vt:lpstr>
      <vt:lpstr>Wingdings</vt:lpstr>
      <vt:lpstr>Arial</vt:lpstr>
      <vt:lpstr>advanced</vt:lpstr>
      <vt:lpstr>Ramping Up Speed</vt:lpstr>
      <vt:lpstr>Lesson Objectives</vt:lpstr>
      <vt:lpstr>Why Ramp Up</vt:lpstr>
      <vt:lpstr>New Tool: Timer Block</vt:lpstr>
      <vt:lpstr>Ramp Up in 4 Easy Steps</vt:lpstr>
      <vt:lpstr>Base Ramp Up</vt:lpstr>
      <vt:lpstr>Ramp Up Challenge</vt:lpstr>
      <vt:lpstr>Making the My Block  </vt:lpstr>
      <vt:lpstr>Wire the My Block</vt:lpstr>
      <vt:lpstr>Challenge Solution</vt:lpstr>
      <vt:lpstr>Discussion Guide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Microsoft Office User</cp:lastModifiedBy>
  <cp:revision>51</cp:revision>
  <dcterms:created xsi:type="dcterms:W3CDTF">2014-10-28T21:59:38Z</dcterms:created>
  <dcterms:modified xsi:type="dcterms:W3CDTF">2016-07-20T03:07:14Z</dcterms:modified>
</cp:coreProperties>
</file>