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3"/>
  </p:notesMasterIdLst>
  <p:handoutMasterIdLst>
    <p:handoutMasterId r:id="rId14"/>
  </p:handoutMasterIdLst>
  <p:sldIdLst>
    <p:sldId id="292" r:id="rId2"/>
    <p:sldId id="29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0" autoAdjust="0"/>
    <p:restoredTop sz="94613"/>
  </p:normalViewPr>
  <p:slideViewPr>
    <p:cSldViewPr snapToGrid="0" snapToObjects="1">
      <p:cViewPr>
        <p:scale>
          <a:sx n="92" d="100"/>
          <a:sy n="92" d="100"/>
        </p:scale>
        <p:origin x="1048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5C67-43BE-F94B-B20F-5323523A578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3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7700-01C3-2149-9AA1-358A4635B8D2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4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2E8C-07C5-724F-97ED-456BE7D988EB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2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404A-2930-8A4F-BAA8-193B23FDECE9}" type="datetime1">
              <a:rPr lang="en-US" smtClean="0"/>
              <a:t>7/19/16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6300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5706-256A-A24D-8EB5-76F832B9EA37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2DFB-AEAA-1D4D-8AFF-15F10F1D049A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8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74A-8FDA-1D42-8131-D43253927CB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8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68F4AA8E-9656-904C-9F03-04A18AC7A1A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94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6666-A103-424F-A8AA-46AE83B54567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79CBFAC-81A9-7643-974A-4C79FBAD7C8F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Beam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3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is the “sync problem”?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Ans. When you write code with parallel beams, you are not certain when the two beams will complete. You don’t know if one beam might finish before the other.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are 4 ways to solve this problem?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Ans. Use variables, data wires, loops or My Blocks to make sure that the parallel beams compete before moving on to the next block of code.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r>
              <a:rPr lang="en-US" smtClean="0"/>
              <a:t> </a:t>
            </a:r>
            <a:endParaRPr lang="en-US" smtClean="0"/>
          </a:p>
          <a:p>
            <a:pPr lvl="1"/>
            <a:r>
              <a:rPr lang="en-US" smtClean="0"/>
              <a:t>More </a:t>
            </a:r>
            <a:r>
              <a:rPr lang="en-US" dirty="0" smtClean="0"/>
              <a:t>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Understand what the “synch problem” is when you use parallel beams</a:t>
            </a:r>
          </a:p>
          <a:p>
            <a:r>
              <a:rPr lang="en-US" smtClean="0"/>
              <a:t>Learn techniques to to ensure that two beams end before moving to the next block of code (variables, data wires, loops and My Blocks)</a:t>
            </a:r>
          </a:p>
          <a:p>
            <a:endParaRPr lang="en-US" smtClean="0"/>
          </a:p>
          <a:p>
            <a:r>
              <a:rPr lang="en-US" smtClean="0"/>
              <a:t>Prerequisites: Parallel Beams Lesson, Data Wires, Variables, My Blocks with Inputs and Outputs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Parallel beams are great for doing two things at the same time</a:t>
            </a:r>
          </a:p>
          <a:p>
            <a:pPr lvl="1"/>
            <a:r>
              <a:rPr lang="en-US" sz="2000" dirty="0" smtClean="0"/>
              <a:t>Often want to do something after you complete the Parallel Beam</a:t>
            </a:r>
          </a:p>
          <a:p>
            <a:pPr lvl="1"/>
            <a:r>
              <a:rPr lang="en-US" sz="2000" dirty="0" smtClean="0"/>
              <a:t>Hard to tell which beam will finish first  (called the “synch problem”)</a:t>
            </a:r>
          </a:p>
          <a:p>
            <a:r>
              <a:rPr lang="en-US" sz="2000" dirty="0" smtClean="0"/>
              <a:t>Need to synchronize the beams to make sure that blocks execute when you expect them 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Parallel Beams Inside Programs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09" y="4110164"/>
            <a:ext cx="1940577" cy="2385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612475" y="5065407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14925" y="3495877"/>
            <a:ext cx="487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/>
              <a:t>In the picture below, will </a:t>
            </a:r>
            <a:r>
              <a:rPr lang="en-US" sz="1600" dirty="0"/>
              <a:t>the turn start after motor A is done or before</a:t>
            </a:r>
            <a:r>
              <a:rPr lang="en-US" sz="1600" dirty="0" smtClean="0"/>
              <a:t>? 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407722" y="3740832"/>
            <a:ext cx="259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Answer: You do not know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18" y="4223673"/>
            <a:ext cx="3064746" cy="2342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20" y="1900376"/>
            <a:ext cx="4104817" cy="313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944937" cy="43072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this example, we want both the 720 degree move steering (the move) and the motor A move to finish before the 360 degree move steering (the turn)</a:t>
            </a:r>
          </a:p>
          <a:p>
            <a:r>
              <a:rPr lang="en-US" dirty="0" smtClean="0"/>
              <a:t>There are several ways to do this:</a:t>
            </a:r>
          </a:p>
          <a:p>
            <a:pPr lvl="1"/>
            <a:r>
              <a:rPr lang="en-US" dirty="0" smtClean="0"/>
              <a:t>Variables (see slide 4)</a:t>
            </a:r>
          </a:p>
          <a:p>
            <a:pPr lvl="1"/>
            <a:r>
              <a:rPr lang="en-US" dirty="0" smtClean="0"/>
              <a:t>Wires (see slide 5)</a:t>
            </a:r>
          </a:p>
          <a:p>
            <a:pPr lvl="1"/>
            <a:r>
              <a:rPr lang="en-US" dirty="0" smtClean="0"/>
              <a:t>Loops (see slide 6)</a:t>
            </a:r>
          </a:p>
          <a:p>
            <a:pPr lvl="1"/>
            <a:r>
              <a:rPr lang="en-US" dirty="0" smtClean="0"/>
              <a:t>My blocks (see slide 7)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Ensure That Both Beams Finished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3420" y="5277137"/>
            <a:ext cx="419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“synch problem” in the corresponding EV3 code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55" y="1652020"/>
            <a:ext cx="8574087" cy="429183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Variables To Synchronize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805" y="5620688"/>
            <a:ext cx="419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“variables” in the corresponding EV3 code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331" y="1819275"/>
            <a:ext cx="6949751" cy="430688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Wires to Synchronize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33774" y="5641509"/>
            <a:ext cx="306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“wires” in the corresponding EV3 code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102" y="1819275"/>
            <a:ext cx="6378209" cy="430688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Loops to Synchronize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2955" y="5558224"/>
            <a:ext cx="323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“loops” in the corresponding EV3 code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My Blocks to Synchronize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076" y="3120987"/>
            <a:ext cx="4448175" cy="3209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51" y="2487671"/>
            <a:ext cx="3524250" cy="233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 rot="321927">
            <a:off x="2072496" y="5318007"/>
            <a:ext cx="3136317" cy="60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Inside the My Block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867212">
            <a:off x="1277648" y="4632547"/>
            <a:ext cx="997528" cy="37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8706" y="1837870"/>
            <a:ext cx="359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“My </a:t>
            </a:r>
            <a:r>
              <a:rPr lang="en-US" dirty="0"/>
              <a:t>B</a:t>
            </a:r>
            <a:r>
              <a:rPr lang="en-US" dirty="0" smtClean="0"/>
              <a:t>locks” in the corresponding EV3 code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8313" y="2427516"/>
            <a:ext cx="448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</a:t>
            </a:r>
            <a:r>
              <a:rPr lang="en-US" dirty="0" err="1" smtClean="0"/>
              <a:t>Parallel_Beam_My_Blocks</a:t>
            </a:r>
            <a:r>
              <a:rPr lang="en-US" dirty="0" smtClean="0"/>
              <a:t>” in the corresponding EV3 code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4516437" cy="4307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Synchronization is critical for aligning on a line using parallel beams </a:t>
            </a:r>
          </a:p>
          <a:p>
            <a:r>
              <a:rPr lang="en-US" dirty="0" smtClean="0"/>
              <a:t>As a challenge, complete the Squaring on Line lesson.</a:t>
            </a:r>
          </a:p>
          <a:p>
            <a:r>
              <a:rPr lang="en-US" dirty="0" smtClean="0"/>
              <a:t>Note: You must ensure that both beams in an align are completed before moving onto the next block</a:t>
            </a:r>
          </a:p>
          <a:p>
            <a:pPr lvl="1"/>
            <a:r>
              <a:rPr lang="en-US" dirty="0" smtClean="0"/>
              <a:t>Otherwise, the robot will not be straight on a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Challenge: Squaring on a 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46" y="1888977"/>
            <a:ext cx="3429914" cy="2724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06960" y="4694142"/>
            <a:ext cx="27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is from the Squaring on a Line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2903</TotalTime>
  <Words>486</Words>
  <Application>Microsoft Macintosh PowerPoint</Application>
  <PresentationFormat>On-screen Show (4:3)</PresentationFormat>
  <Paragraphs>57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Helvetica Neue</vt:lpstr>
      <vt:lpstr>Wingdings</vt:lpstr>
      <vt:lpstr>Arial</vt:lpstr>
      <vt:lpstr>advanced</vt:lpstr>
      <vt:lpstr>Parallel Beam Synchronization</vt:lpstr>
      <vt:lpstr>Lesson Objectives</vt:lpstr>
      <vt:lpstr>Using Parallel Beams Inside Programs</vt:lpstr>
      <vt:lpstr>Ensure That Both Beams Finished</vt:lpstr>
      <vt:lpstr>Use Variables To Synchronize</vt:lpstr>
      <vt:lpstr>Use Wires to Synchronize</vt:lpstr>
      <vt:lpstr>Use Loops to Synchronize</vt:lpstr>
      <vt:lpstr>Use My Blocks to Synchronize</vt:lpstr>
      <vt:lpstr>Challenge: Squaring on a Line</vt:lpstr>
      <vt:lpstr>Discussion Guide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 Synchronization</dc:title>
  <cp:lastModifiedBy>Microsoft Office User</cp:lastModifiedBy>
  <cp:revision>15</cp:revision>
  <dcterms:created xsi:type="dcterms:W3CDTF">2014-10-28T21:59:38Z</dcterms:created>
  <dcterms:modified xsi:type="dcterms:W3CDTF">2016-07-20T03:11:55Z</dcterms:modified>
</cp:coreProperties>
</file>