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8ED-6BCC-6948-B7C3-6D87A88F130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99E-EFFE-ED42-84A4-FC5C156ADCE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DB7C-AD56-D547-9B28-69FD6EE9479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3E98-F18B-E842-B0CD-F591BA22E08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C0F2-CFD7-E04D-9A8C-E2C03D5A60F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E5CB-9C73-AD4F-8CE6-AD079CF3363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1-41CF-1F4F-90EF-A3EE95E44AA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C32F-8F87-C640-A07B-CB0BC1F52B41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BC8-62FE-4440-836B-EA80C357A52E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D0F-3C94-6C4A-A5BC-0D5B3965852D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0C37-929D-D942-898C-1844D4DA9B0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E1E-3116-4A4F-8EE4-2B3AEE33CD0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47DF-5057-8D4D-B2CA-6D893F346F0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95E-E309-314D-9ECF-8EE000527A2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C075-F4CB-EA4D-A9EA-ED164EAD209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366D-F2C7-9D49-A4B7-D4B2C93F077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B31-3008-9747-895E-0F20D764CA0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34EF-F4C5-244D-BF60-AC7EA87AEF8A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841-2C34-8244-9230-9FA49FC7A11C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BCF-2037-2A42-8B68-4B17AB1BF391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2E2A-4CFD-554C-B013-A8424A5CD32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ABBF-DCD6-6B44-823C-537872FEE13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3CE7C84-186E-9042-BA1C-9EEBB2CCE57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6063-AA35-9748-A665-46A0504A1B5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6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Line Follower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</a:t>
            </a:r>
            <a:r>
              <a:rPr lang="en-US" dirty="0"/>
              <a:t>Write a program that follows the RIGHT edge of a line.</a:t>
            </a:r>
          </a:p>
          <a:p>
            <a:r>
              <a:rPr lang="en-US" dirty="0"/>
              <a:t>Hints: If your sensor sees black, turn </a:t>
            </a:r>
            <a:r>
              <a:rPr lang="en-US" dirty="0" smtClean="0"/>
              <a:t>right. </a:t>
            </a:r>
            <a:r>
              <a:rPr lang="en-US" dirty="0"/>
              <a:t>If your sensor sees white, </a:t>
            </a:r>
            <a:r>
              <a:rPr lang="en-US"/>
              <a:t>turn </a:t>
            </a:r>
            <a:r>
              <a:rPr lang="en-US" smtClean="0"/>
              <a:t>left. </a:t>
            </a:r>
            <a:r>
              <a:rPr lang="en-US" dirty="0"/>
              <a:t>Use loops and switches!</a:t>
            </a:r>
          </a:p>
          <a:p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Try it out on different lines.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Did your line follower work the same on straight and curved lines?</a:t>
            </a:r>
          </a:p>
          <a:p>
            <a:r>
              <a:rPr lang="en-US" dirty="0">
                <a:solidFill>
                  <a:srgbClr val="FF0000"/>
                </a:solidFill>
              </a:rPr>
              <a:t>Step 3: If not, </a:t>
            </a:r>
            <a:r>
              <a:rPr lang="en-US" dirty="0"/>
              <a:t>instead of turn Steering = 50, try smaller values. </a:t>
            </a:r>
          </a:p>
          <a:p>
            <a:r>
              <a:rPr lang="en-US" dirty="0"/>
              <a:t>Is it better on the curved lines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LINE FOLLOWING CHALLENGE SOLUTION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Does this program follow the Right or Left side of a line?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A. The robot is following the Right Side of the line.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Q. This line follower goes forever. How do we make this stop?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A. Change the end condition on the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 Make a line follower that stops when you press the touch sensor</a:t>
            </a:r>
          </a:p>
          <a:p>
            <a:endParaRPr lang="en-US" sz="2800" dirty="0"/>
          </a:p>
          <a:p>
            <a:r>
              <a:rPr lang="en-US" sz="2800" dirty="0" smtClean="0"/>
              <a:t>Part 2: Make a line follower that stops after it travels a particular distance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SOLUTION: </a:t>
            </a:r>
            <a:r>
              <a:rPr lang="en-US" dirty="0" err="1" smtClean="0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SOLUTION: PARTICULAR distance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is it important for the robot to follow the same side of the line?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The robot only knows to check if it is on or off the line. 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smtClean="0"/>
              <a:t>a basic line </a:t>
            </a:r>
            <a:r>
              <a:rPr lang="en-US" dirty="0" smtClean="0"/>
              <a:t>follower.  What are some things that were not good about this line follower? Do you think the line follower can be improved?</a:t>
            </a:r>
          </a:p>
          <a:p>
            <a:r>
              <a:rPr lang="en-US" dirty="0"/>
              <a:t>	</a:t>
            </a:r>
            <a:r>
              <a:rPr lang="en-US" b="0" dirty="0" smtClean="0"/>
              <a:t>It wiggles a lot. Smoother line followers are described in the	Advanced lessons</a:t>
            </a:r>
            <a:endParaRPr lang="en-US" dirty="0" smtClean="0"/>
          </a:p>
          <a:p>
            <a:r>
              <a:rPr lang="en-US" dirty="0" smtClean="0"/>
              <a:t>What sensor measures how far you have travelled?</a:t>
            </a:r>
          </a:p>
          <a:p>
            <a:r>
              <a:rPr lang="en-US" dirty="0"/>
              <a:t>	</a:t>
            </a:r>
            <a:r>
              <a:rPr lang="en-US" b="0" dirty="0" smtClean="0"/>
              <a:t>The rotation sensor used in Challenge 2 solution measures 	how much the wheels have turned</a:t>
            </a:r>
            <a:endParaRPr lang="en-US" dirty="0" smtClean="0"/>
          </a:p>
          <a:p>
            <a:r>
              <a:rPr lang="en-US" dirty="0" smtClean="0"/>
              <a:t>How would you write a line follower that will stop when it sees a line? Or another color?</a:t>
            </a:r>
          </a:p>
          <a:p>
            <a:r>
              <a:rPr lang="en-US" dirty="0"/>
              <a:t>	</a:t>
            </a:r>
            <a:r>
              <a:rPr lang="en-US" b="0" dirty="0" smtClean="0"/>
              <a:t>Change the loop exit condition to use the color sensor.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4"/>
            <a:ext cx="8245474" cy="471102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lessons are available at www.ev3lessons.com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humans and robots follow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get a robot to follow a line using Color Mode on the EV3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until a sensor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for a particular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Slides 4-7 are animated.  For students to better understand how a line follower works and how a human and a robot follow a line, we recommend that you play the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Give each student/team a copy of the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Challenge 1 begins on slide 10 and Challenge 2 on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Discussion Guide is on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More advanced students might be interested in other line followers on 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Humans want to follow the line in the middle.  </a:t>
            </a:r>
          </a:p>
          <a:p>
            <a:r>
              <a:rPr lang="en-US" dirty="0" smtClean="0"/>
              <a:t>Let’s have the robot do the same thing using the </a:t>
            </a:r>
            <a:r>
              <a:rPr lang="en-US" dirty="0" smtClean="0">
                <a:solidFill>
                  <a:srgbClr val="FF0000"/>
                </a:solidFill>
              </a:rPr>
              <a:t>Color Sensor</a:t>
            </a:r>
          </a:p>
          <a:p>
            <a:r>
              <a:rPr lang="en-US" dirty="0" smtClean="0"/>
              <a:t>What type of questions can we ask using this sensor</a:t>
            </a:r>
          </a:p>
          <a:p>
            <a:pPr lvl="1"/>
            <a:r>
              <a:rPr lang="en-US" dirty="0" smtClean="0"/>
              <a:t>Are you on line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Seems to work fine here…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When the robot leaves the left side of the line, the program no longer works!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Why could the Human follow the middle?: 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ahead.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see both sides</a:t>
            </a:r>
            <a:r>
              <a:rPr lang="en-US" dirty="0" smtClean="0"/>
              <a:t> and which side they left</a:t>
            </a:r>
          </a:p>
          <a:p>
            <a:endParaRPr lang="en-US" dirty="0" smtClean="0"/>
          </a:p>
          <a:p>
            <a:r>
              <a:rPr lang="en-US" dirty="0" smtClean="0"/>
              <a:t>Why can’t the Robot do the same thing?: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tell right or left side of the line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 smtClean="0"/>
              <a:t>Instead of the middle, could the robot follow the “edge”?</a:t>
            </a:r>
          </a:p>
          <a:p>
            <a:pPr lvl="1"/>
            <a:r>
              <a:rPr lang="en-US" dirty="0" smtClean="0"/>
              <a:t>So now the robot will fall off only the same side.</a:t>
            </a:r>
          </a:p>
          <a:p>
            <a:pPr lvl="1"/>
            <a:r>
              <a:rPr lang="en-US" dirty="0" smtClean="0"/>
              <a:t>We will now show you how this works!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ROBOT LINE FOLLOWING Happens on the edges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robot has to choose which way to turn when the color sensor sees a different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answer depends on what side of the line you are following!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right.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left.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starting the roboT on the correct side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6199</TotalTime>
  <Words>851</Words>
  <Application>Microsoft Macintosh PowerPoint</Application>
  <PresentationFormat>On-screen Show (4:3)</PresentationFormat>
  <Paragraphs>129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Black</vt:lpstr>
      <vt:lpstr>Calibri</vt:lpstr>
      <vt:lpstr>Calibri Light</vt:lpstr>
      <vt:lpstr>Helvetica Neue</vt:lpstr>
      <vt:lpstr>Zapf Dingbats</vt:lpstr>
      <vt:lpstr>Arial</vt:lpstr>
      <vt:lpstr>beginner</vt:lpstr>
      <vt:lpstr>Custom Design</vt:lpstr>
      <vt:lpstr>Beginner Programming Lesson</vt:lpstr>
      <vt:lpstr>LESSON OBJECTIVES</vt:lpstr>
      <vt:lpstr>TEACHER INSTRUCTIONS</vt:lpstr>
      <vt:lpstr>FOLLOW THE MIDDLE?</vt:lpstr>
      <vt:lpstr>PowerPoint Presentation</vt:lpstr>
      <vt:lpstr>PowerPoint Presentation</vt:lpstr>
      <vt:lpstr>Line Following: ROBOT STYLE</vt:lpstr>
      <vt:lpstr>ROBOT LINE FOLLOWING Happens on the edges</vt:lpstr>
      <vt:lpstr>starting the roboT on the correct side</vt:lpstr>
      <vt:lpstr>Line Follower challenge 1</vt:lpstr>
      <vt:lpstr>LINE FOLLOWING CHALLENGE SOLUTION</vt:lpstr>
      <vt:lpstr>CHALLENGE 1 SOLUTION</vt:lpstr>
      <vt:lpstr>Line follower challenge 2</vt:lpstr>
      <vt:lpstr>Challenge 2 SOLUTION: SEnsor</vt:lpstr>
      <vt:lpstr>Challenge 2 SOLUTION: PARTICULAR distance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Microsoft Office User</cp:lastModifiedBy>
  <cp:revision>7</cp:revision>
  <dcterms:created xsi:type="dcterms:W3CDTF">2014-08-07T02:19:13Z</dcterms:created>
  <dcterms:modified xsi:type="dcterms:W3CDTF">2016-07-20T03:19:24Z</dcterms:modified>
</cp:coreProperties>
</file>