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5" r:id="rId3"/>
    <p:sldId id="412" r:id="rId4"/>
    <p:sldId id="418" r:id="rId5"/>
    <p:sldId id="416" r:id="rId6"/>
    <p:sldId id="369" r:id="rId7"/>
    <p:sldId id="417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5" autoAdjust="0"/>
    <p:restoredTop sz="95680" autoAdjust="0"/>
  </p:normalViewPr>
  <p:slideViewPr>
    <p:cSldViewPr snapToGrid="0" snapToObjects="1">
      <p:cViewPr varScale="1">
        <p:scale>
          <a:sx n="73" d="100"/>
          <a:sy n="73" d="100"/>
        </p:scale>
        <p:origin x="192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Coding Practices: Using Comments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</a:t>
            </a:r>
            <a:r>
              <a:rPr lang="en-US" dirty="0" smtClean="0"/>
              <a:t>why to comment code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two types of comments available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</a:t>
            </a:r>
            <a:r>
              <a:rPr lang="en-US" dirty="0" smtClean="0"/>
              <a:t>what makes useful comments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Comments in code help the author of the code remember what they were trying to accomplish. </a:t>
            </a:r>
            <a:r>
              <a:rPr lang="en-US" dirty="0" smtClean="0"/>
              <a:t>You can use them to record the goals or pseudocode for the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makes it easier to debug. </a:t>
            </a:r>
            <a:r>
              <a:rPr lang="en-US" dirty="0" smtClean="0"/>
              <a:t>You could use it to take notes on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importantly, comments allow someone other than the author of the code to understand the program.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Get into the habit of adding comments to your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Comments: </a:t>
            </a:r>
            <a:br>
              <a:rPr lang="en-US" dirty="0" smtClean="0"/>
            </a:br>
            <a:r>
              <a:rPr lang="en-US" dirty="0" smtClean="0"/>
              <a:t>Text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0022" cy="4373563"/>
          </a:xfrm>
        </p:spPr>
        <p:txBody>
          <a:bodyPr/>
          <a:lstStyle/>
          <a:p>
            <a:r>
              <a:rPr lang="en-US" dirty="0"/>
              <a:t>The EV3 allows you to add grey text boxes of any size.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found at the top right corner of your screen.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for lots of text, but will have to be manually moved with the corresponding code blocks if you add or delete code.</a:t>
            </a:r>
          </a:p>
        </p:txBody>
      </p:sp>
      <p:pic>
        <p:nvPicPr>
          <p:cNvPr id="6" name="Content Placeholder 8" descr="Screen Clipping"/>
          <p:cNvPicPr>
            <a:picLocks noChangeAspect="1"/>
          </p:cNvPicPr>
          <p:nvPr/>
        </p:nvPicPr>
        <p:blipFill rotWithShape="1">
          <a:blip r:embed="rId2"/>
          <a:srcRect b="38972"/>
          <a:stretch/>
        </p:blipFill>
        <p:spPr>
          <a:xfrm>
            <a:off x="4375341" y="2998254"/>
            <a:ext cx="4395670" cy="1556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1752600"/>
            <a:ext cx="4305513" cy="623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259" y="1729948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9637" y="2933050"/>
            <a:ext cx="3259332" cy="706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/>
              <a:t>Types of Comments: </a:t>
            </a:r>
            <a:br>
              <a:rPr lang="en-US" dirty="0"/>
            </a:br>
            <a:r>
              <a:rPr lang="en-US" dirty="0" smtClean="0"/>
              <a:t>Comment blocks</a:t>
            </a:r>
            <a:endParaRPr lang="en-US" dirty="0"/>
          </a:p>
        </p:txBody>
      </p:sp>
      <p:pic>
        <p:nvPicPr>
          <p:cNvPr id="7" name="Content Placeholder 6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3271" y="2558537"/>
            <a:ext cx="4542905" cy="32835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870986"/>
            <a:ext cx="3880022" cy="3660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Comment Block </a:t>
            </a:r>
            <a:r>
              <a:rPr lang="en-US" dirty="0"/>
              <a:t>can be found in the Blue </a:t>
            </a:r>
            <a:r>
              <a:rPr lang="en-US" dirty="0" smtClean="0"/>
              <a:t>Programming Pallet Tab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using this block is that like any other block, it stays with the code as you modify it.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/>
          <a:stretch/>
        </p:blipFill>
        <p:spPr>
          <a:xfrm>
            <a:off x="3840963" y="1603978"/>
            <a:ext cx="4915894" cy="8666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34491" y="1823580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2536" y="3083811"/>
            <a:ext cx="973171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 smtClean="0"/>
              <a:t>USEFUL &amp; NOT USEFUL Comments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Telling the reader what the robot is doing at this point in the code (hitting the lever with motor A, turning to the right and going towards the Mission X)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Repeating the contents of a block of code (e.g. Move straight 1040 degrees).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6274</TotalTime>
  <Words>347</Words>
  <Application>Microsoft Macintosh PowerPoint</Application>
  <PresentationFormat>On-screen Show (4:3)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Why bother with comments?</vt:lpstr>
      <vt:lpstr>Types of Comments:  Text Boxes</vt:lpstr>
      <vt:lpstr>Types of Comments:  Comment blocks</vt:lpstr>
      <vt:lpstr>USEFUL &amp; NOT USEFUL Comments</vt:lpstr>
      <vt:lpstr>CREDITS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27</cp:revision>
  <cp:lastPrinted>2016-07-05T00:39:00Z</cp:lastPrinted>
  <dcterms:created xsi:type="dcterms:W3CDTF">2014-08-07T02:19:13Z</dcterms:created>
  <dcterms:modified xsi:type="dcterms:W3CDTF">2017-02-08T14:54:48Z</dcterms:modified>
</cp:coreProperties>
</file>