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9" r:id="rId4"/>
    <p:sldId id="271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By Sanjay and Arvind </a:t>
            </a:r>
            <a:r>
              <a:rPr lang="en-US" sz="1800" dirty="0" err="1" smtClean="0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2F4DDE-387D-A24C-96D0-8735D077301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3C2C3AE-B556-F749-93DC-3986505DCFB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E04F-FA79-F749-8491-D6E84C9AAF1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0E3-6A4A-634D-B159-C16343BED3A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5D9-46EC-A042-AE0A-E9C27A07361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D2CF-E010-1A4B-9C49-50C40473FFA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39-D488-5240-9DE1-B2F69541B869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08BD-21E2-714B-AD9C-D5DFD03B5D12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9B6-0F8B-E941-ACE8-767373DCC80D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D312-B2C9-AF4A-BBDB-89CA888008EE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7AFEA81-CE5C-8C4E-B582-58E91FFD6A0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7CBA-B9C5-A048-9394-3E59552C47E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646A-965C-594D-B74F-04EBE1D1C75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300E-FD8F-F34D-8A24-CCC1B58A2C7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E9E90F-C859-074C-9BEC-4A2486EF5601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54980A9-99FF-3042-8F48-4CF070E8454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A836B22-AA08-B346-8909-EA9229E6A11E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3667120-EEDD-C54D-B060-7D18F98E85CF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278728E-4711-C843-9D51-B6F0B396F238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C5F54B8-B4DA-E541-B968-DDC5E31783F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07BC2ED3-37DA-3C47-8BCB-8BC59059AF8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257C-1A47-E74A-B2B1-EA36CFA5A35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Importing Additional LEGO Blocks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Official LEGO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491975"/>
            <a:ext cx="8452022" cy="4880919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installed the Home Edition of the EV3 Software, you might want to add the Gyro and Ultrasonic Sensor Blocks later 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find that your version of the software does not have the Sound and Temperature Sensors, and Energy Meter Blocks ,you can add them at any time.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These blocks are free to download from LEGO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8144" y="3755573"/>
            <a:ext cx="4245429" cy="239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Download Block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ym typeface="Wingdings"/>
              </a:rPr>
              <a:t>Download the necessary block online from:</a:t>
            </a:r>
          </a:p>
          <a:p>
            <a:r>
              <a:rPr lang="en-US" sz="1600" dirty="0">
                <a:sym typeface="Wingdings"/>
              </a:rPr>
              <a:t>	</a:t>
            </a: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www.lego.com</a:t>
            </a:r>
            <a:r>
              <a:rPr lang="en-US" sz="1600" dirty="0"/>
              <a:t>/en-us/</a:t>
            </a:r>
            <a:r>
              <a:rPr lang="en-US" sz="1600" dirty="0" err="1"/>
              <a:t>mindstorms</a:t>
            </a:r>
            <a:r>
              <a:rPr lang="en-US" sz="1600" dirty="0"/>
              <a:t>/downloads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32" y="3187499"/>
            <a:ext cx="8259095" cy="2701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Import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Open your EV3 software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Go to Tools </a:t>
            </a:r>
            <a:r>
              <a:rPr lang="en-US" dirty="0" smtClean="0">
                <a:sym typeface="Wingdings"/>
              </a:rPr>
              <a:t> Block Import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Browse through your files and find the file you downloaded in Step 1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Select the block and click Import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You will have to restart your software before using the block</a:t>
            </a:r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1472551"/>
            <a:ext cx="3176290" cy="1772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3634191"/>
            <a:ext cx="3470729" cy="2858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3773" y="5052648"/>
            <a:ext cx="3705234" cy="24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 smtClean="0"/>
              <a:t>Author: Sanjay and Arvind </a:t>
            </a:r>
            <a:r>
              <a:rPr lang="en-US" dirty="0" err="1" smtClean="0"/>
              <a:t>Seshan</a:t>
            </a:r>
            <a:endParaRPr lang="en-US" dirty="0"/>
          </a:p>
          <a:p>
            <a:r>
              <a:rPr lang="en-US" dirty="0" smtClean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78</TotalTime>
  <Words>182</Words>
  <Application>Microsoft Macintosh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Black</vt:lpstr>
      <vt:lpstr>Calibri</vt:lpstr>
      <vt:lpstr>Calibri Light</vt:lpstr>
      <vt:lpstr>Helvetica Neue</vt:lpstr>
      <vt:lpstr>Wingdings</vt:lpstr>
      <vt:lpstr>Arial</vt:lpstr>
      <vt:lpstr>beginner</vt:lpstr>
      <vt:lpstr>Custom Design</vt:lpstr>
      <vt:lpstr>BEGINNER PROGRAMMING LESSON</vt:lpstr>
      <vt:lpstr>Adding Official LEGO Blocks</vt:lpstr>
      <vt:lpstr>Step 1: Download Block </vt:lpstr>
      <vt:lpstr>Step 2: Import Block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Microsoft Office User</cp:lastModifiedBy>
  <cp:revision>10</cp:revision>
  <cp:lastPrinted>2016-07-04T19:50:13Z</cp:lastPrinted>
  <dcterms:created xsi:type="dcterms:W3CDTF">2016-07-04T02:35:12Z</dcterms:created>
  <dcterms:modified xsi:type="dcterms:W3CDTF">2016-07-20T03:22:13Z</dcterms:modified>
</cp:coreProperties>
</file>