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By Sanjay and Arvind </a:t>
            </a:r>
            <a:r>
              <a:rPr lang="en-US" sz="1800" dirty="0" err="1" smtClean="0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0D7D6FF-7806-AF4B-A283-BAC314E28DA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C82B57B-AED5-6540-96EE-44753627E99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287D-4E32-8345-A988-A637E9BA65B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0AE-EFB8-9F45-B911-9D68B05AFF4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879-5430-A647-9088-98E586D38E2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8356-0B70-AE49-83EC-FE0DFFA1272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8EB3-EB6A-EB4C-9054-BF4C77D776E0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938A-3C66-0141-AC70-BA2A5D9EE584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7350-B647-5C43-BAFD-ECB486045522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2756-D57E-F34F-A19A-C5370172EE6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B426232-38CB-1A47-9E73-5423FFCAD20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4AEA-79BF-C248-B858-8D0CDEAA110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BB54-8E19-634E-BFE0-09D2B37A7CF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86DE-A53D-434E-BEF9-2CF92E7B5B7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8319551-7271-E644-9B2B-7729038CAC5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CED28D00-C264-514C-8B2F-FCB21570972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8AEB27E-BE48-A34A-B1A9-05318CF5B8B2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A4F1EB8-6A3A-8441-853D-A8A1602BFBC8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4E9EF99-0867-FA42-8E36-E5F32E4FB5B7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7517FE2-9CAE-094F-8434-97D4B031A73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7CBA54D-EB26-7F45-A39D-399891202CF5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4D44-1C4A-CE4E-8D66-831A93CF23A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the EV3 Brick and Software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Useful Icons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List Programs in Project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List of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programs in the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project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Select: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he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cursor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looks like an arrow and you can pick specific blocks or areas of the screen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Pan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The cursor looks like a hand.  When you click and move the mouse, you can move through the program when it goes beyond one screen.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Comments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 C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lick on this icon to create the comment box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Save </a:t>
            </a:r>
            <a:r>
              <a:rPr lang="en-US" b="1" dirty="0">
                <a:latin typeface="Calibri" panose="020F0502020204030204" pitchFamily="34" charset="0"/>
              </a:rPr>
              <a:t>Project</a:t>
            </a:r>
            <a:r>
              <a:rPr lang="en-US" dirty="0">
                <a:latin typeface="Calibri" panose="020F0502020204030204" pitchFamily="34" charset="0"/>
              </a:rPr>
              <a:t>: S</a:t>
            </a:r>
            <a:r>
              <a:rPr lang="en-US" dirty="0" smtClean="0">
                <a:latin typeface="Calibri" panose="020F0502020204030204" pitchFamily="34" charset="0"/>
              </a:rPr>
              <a:t>ave </a:t>
            </a:r>
            <a:r>
              <a:rPr lang="en-US" dirty="0">
                <a:latin typeface="Calibri" panose="020F0502020204030204" pitchFamily="34" charset="0"/>
              </a:rPr>
              <a:t>the current version of your </a:t>
            </a:r>
            <a:r>
              <a:rPr lang="en-US" dirty="0" smtClean="0">
                <a:latin typeface="Calibri" panose="020F0502020204030204" pitchFamily="34" charset="0"/>
              </a:rPr>
              <a:t>project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Undo </a:t>
            </a:r>
            <a:r>
              <a:rPr lang="en-US" b="1" dirty="0">
                <a:latin typeface="Calibri" panose="020F0502020204030204" pitchFamily="34" charset="0"/>
              </a:rPr>
              <a:t>and Redo</a:t>
            </a:r>
            <a:r>
              <a:rPr lang="en-US" dirty="0">
                <a:latin typeface="Calibri" panose="020F0502020204030204" pitchFamily="34" charset="0"/>
              </a:rPr>
              <a:t>: U</a:t>
            </a:r>
            <a:r>
              <a:rPr lang="en-US" dirty="0" smtClean="0">
                <a:latin typeface="Calibri" panose="020F0502020204030204" pitchFamily="34" charset="0"/>
              </a:rPr>
              <a:t>ndo </a:t>
            </a:r>
            <a:r>
              <a:rPr lang="en-US" dirty="0">
                <a:latin typeface="Calibri" panose="020F0502020204030204" pitchFamily="34" charset="0"/>
              </a:rPr>
              <a:t>or redo the last </a:t>
            </a:r>
            <a:r>
              <a:rPr lang="en-US" dirty="0" smtClean="0">
                <a:latin typeface="Calibri" panose="020F0502020204030204" pitchFamily="34" charset="0"/>
              </a:rPr>
              <a:t>actions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Zoom </a:t>
            </a:r>
            <a:r>
              <a:rPr lang="en-US" b="1" dirty="0">
                <a:latin typeface="Calibri" panose="020F0502020204030204" pitchFamily="34" charset="0"/>
              </a:rPr>
              <a:t>Out, Zoom In, and Reset Zoom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Use to decrease, increase or reset the magnification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Colored 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 Interrupt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BLOCKS</a:t>
            </a:r>
          </a:p>
          <a:p>
            <a:pPr algn="ctr"/>
            <a:r>
              <a:rPr lang="en-US" dirty="0" smtClean="0"/>
              <a:t>Brick Buttons, Gyro, Color, Ultrasonic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OPERATIONS</a:t>
            </a:r>
          </a:p>
          <a:p>
            <a:pPr algn="ctr"/>
            <a:r>
              <a:rPr lang="en-US" dirty="0" smtClean="0"/>
              <a:t>Variables, Array, Logic, Math, Compare…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smtClean="0"/>
              <a:t>Data Logging, Unregulated Motor…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BLOCKS</a:t>
            </a:r>
          </a:p>
          <a:p>
            <a:pPr algn="ctr"/>
            <a:r>
              <a:rPr lang="en-US" dirty="0" smtClean="0"/>
              <a:t>Custom Blocks you create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 smtClean="0"/>
              <a:t>Author: Sanjay and Arvind </a:t>
            </a:r>
            <a:r>
              <a:rPr lang="en-US" dirty="0" err="1" smtClean="0"/>
              <a:t>Seshan</a:t>
            </a:r>
            <a:endParaRPr lang="en-US" dirty="0"/>
          </a:p>
          <a:p>
            <a:r>
              <a:rPr lang="en-US" dirty="0" smtClean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main components of the EV3 software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= Center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Program</a:t>
            </a:r>
            <a:br>
              <a:rPr lang="en-US" b="0" dirty="0" smtClean="0"/>
            </a:br>
            <a:r>
              <a:rPr lang="en-US" b="0" dirty="0" smtClean="0"/>
              <a:t>Turn robot on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L, R,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279443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Tabs on </a:t>
            </a:r>
            <a:r>
              <a:rPr lang="en-US" sz="2000" b="1" dirty="0" smtClean="0"/>
              <a:t>Screen</a:t>
            </a:r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en-US" sz="2000" b="1" dirty="0" smtClean="0"/>
              <a:t>Run Recent</a:t>
            </a:r>
            <a:br>
              <a:rPr lang="en-US" sz="2000" b="1" dirty="0" smtClean="0"/>
            </a:br>
            <a:r>
              <a:rPr lang="en-US" sz="2000" dirty="0" smtClean="0"/>
              <a:t>Find programs you ran recently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defTabSz="511175" eaLnBrk="1" hangingPunct="1"/>
            <a:r>
              <a:rPr lang="en-US" sz="2000" b="1" dirty="0" smtClean="0"/>
              <a:t>2.  </a:t>
            </a:r>
            <a:r>
              <a:rPr lang="en-US" sz="2000" b="1" dirty="0"/>
              <a:t>File </a:t>
            </a:r>
            <a:r>
              <a:rPr lang="en-US" sz="2000" b="1" dirty="0" smtClean="0"/>
              <a:t>Navigation</a:t>
            </a:r>
            <a:br>
              <a:rPr lang="en-US" sz="2000" b="1" dirty="0" smtClean="0"/>
            </a:br>
            <a:r>
              <a:rPr lang="en-US" sz="2000" dirty="0" smtClean="0"/>
              <a:t>Find all programs by project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eaLnBrk="1" hangingPunct="1"/>
            <a:r>
              <a:rPr lang="en-US" sz="2000" b="1" dirty="0" smtClean="0"/>
              <a:t>3.  </a:t>
            </a:r>
            <a:r>
              <a:rPr lang="en-US" sz="2000" b="1" dirty="0"/>
              <a:t>Brick </a:t>
            </a:r>
            <a:r>
              <a:rPr lang="en-US" sz="2000" b="1" dirty="0" smtClean="0"/>
              <a:t>Apps</a:t>
            </a:r>
            <a:br>
              <a:rPr lang="en-US" sz="2000" b="1" dirty="0" smtClean="0"/>
            </a:br>
            <a:r>
              <a:rPr lang="en-US" sz="2000" dirty="0" smtClean="0"/>
              <a:t>Port views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eaLnBrk="1" hangingPunct="1"/>
            <a:r>
              <a:rPr lang="en-US" sz="2000" b="1" dirty="0" smtClean="0"/>
              <a:t>4.  Settings</a:t>
            </a:r>
            <a:br>
              <a:rPr lang="en-US" sz="2000" b="1" dirty="0" smtClean="0"/>
            </a:br>
            <a:r>
              <a:rPr lang="en-US" sz="2000" dirty="0" smtClean="0"/>
              <a:t>Bluetooth, </a:t>
            </a:r>
            <a:r>
              <a:rPr lang="en-US" sz="2000" dirty="0" err="1" smtClean="0"/>
              <a:t>Wifi</a:t>
            </a:r>
            <a:r>
              <a:rPr lang="en-US" sz="2000" dirty="0" smtClean="0"/>
              <a:t>, Volume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Ports, Sensors, motors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41532" cy="28384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445"/>
            <a:ext cx="88265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C, D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in C, Left Motor in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Saved Project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EV3 Software: Starting A new program</a:t>
            </a:r>
            <a:endParaRPr lang="en-US" dirty="0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Opened Projects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0" y="1615508"/>
            <a:ext cx="2629491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Opened Programs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1983103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Program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Properties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VS.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start by creating a PROJECT which has a .ev3 extension. </a:t>
            </a:r>
            <a:r>
              <a:rPr lang="en-US" sz="2600" b="0" dirty="0"/>
              <a:t>You change the name of a project by using the Save Project As option </a:t>
            </a:r>
            <a:r>
              <a:rPr lang="en-US" sz="2600" b="0" dirty="0" smtClean="0"/>
              <a:t>from the </a:t>
            </a:r>
            <a:r>
              <a:rPr lang="en-US" sz="2600" b="0" dirty="0"/>
              <a:t>File menu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write many PROGRAMS as part of each PROJECT file. </a:t>
            </a:r>
            <a:r>
              <a:rPr lang="en-US" sz="2600" b="0" dirty="0"/>
              <a:t>You change the name of a program within a project by doubling clicking on the </a:t>
            </a:r>
            <a:r>
              <a:rPr lang="en-US" sz="2600" b="0" dirty="0" smtClean="0"/>
              <a:t>program’s </a:t>
            </a:r>
            <a:r>
              <a:rPr lang="en-US" sz="2600" b="0" dirty="0"/>
              <a:t>tab and typing in a new name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Note: If there </a:t>
            </a:r>
            <a:r>
              <a:rPr lang="en-US" sz="2600" b="0" dirty="0"/>
              <a:t>is an * next to the project name, you have made changes to the project </a:t>
            </a:r>
            <a:r>
              <a:rPr lang="en-US" sz="2600" b="0" dirty="0" smtClean="0"/>
              <a:t>and you have not </a:t>
            </a:r>
            <a:r>
              <a:rPr lang="en-US" sz="2600" b="0" dirty="0"/>
              <a:t>yet </a:t>
            </a:r>
            <a:r>
              <a:rPr lang="en-US" sz="2600" b="0" dirty="0" smtClean="0"/>
              <a:t>saved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smtClean="0"/>
              <a:t>There is a “x” next to project and program names.  Clicking on it simply closes the file (it does not get deleted).</a:t>
            </a:r>
          </a:p>
          <a:p>
            <a:endParaRPr lang="en-US" sz="2600" b="0" dirty="0"/>
          </a:p>
          <a:p>
            <a:r>
              <a:rPr lang="en-US" sz="2600" b="0" dirty="0" smtClean="0"/>
              <a:t>Here are some common file extensions in the EV3:</a:t>
            </a:r>
            <a:endParaRPr lang="en-US" sz="2600" b="0" dirty="0"/>
          </a:p>
          <a:p>
            <a:pPr lvl="1"/>
            <a:r>
              <a:rPr lang="en-US" sz="2600" b="0" dirty="0"/>
              <a:t>Programs 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Images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Sounds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Text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Projects (.ev3) – the only type of file you can open with the EV3 software</a:t>
            </a:r>
          </a:p>
          <a:p>
            <a:pPr lvl="1"/>
            <a:r>
              <a:rPr lang="en-US" sz="2600" b="0" dirty="0" smtClean="0"/>
              <a:t>Import file (.ev3s) – can be imported by an EV3 project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Programming Blocks in </a:t>
              </a:r>
            </a:p>
            <a:p>
              <a:pPr algn="ctr"/>
              <a:r>
                <a:rPr lang="en-US" sz="2400" dirty="0" smtClean="0"/>
                <a:t>6 Colored Tabs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20032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Programming Area or Canvas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Brick Status &amp; Downloading</a:t>
              </a:r>
              <a:endParaRPr lang="en-US" sz="24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8</TotalTime>
  <Words>663</Words>
  <Application>Microsoft Macintosh PowerPoint</Application>
  <PresentationFormat>On-screen Show (4:3)</PresentationFormat>
  <Paragraphs>136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Black</vt:lpstr>
      <vt:lpstr>Calibri</vt:lpstr>
      <vt:lpstr>Calibri Light</vt:lpstr>
      <vt:lpstr>Helvetica Neue</vt:lpstr>
      <vt:lpstr>ＭＳ Ｐゴシック</vt:lpstr>
      <vt:lpstr>Tahoma</vt:lpstr>
      <vt:lpstr>Times New Roman</vt:lpstr>
      <vt:lpstr>Arial</vt:lpstr>
      <vt:lpstr>beginner</vt:lpstr>
      <vt:lpstr>Custom Design</vt:lpstr>
      <vt:lpstr>BEGINNER PROGRAMMING LESSON</vt:lpstr>
      <vt:lpstr>Lesson Objectives</vt:lpstr>
      <vt:lpstr>The “Brick” Buttons</vt:lpstr>
      <vt:lpstr>The “Brick” Screen</vt:lpstr>
      <vt:lpstr>Ports, Sensors, motors</vt:lpstr>
      <vt:lpstr>EV3 Software</vt:lpstr>
      <vt:lpstr>EV3 Software: Starting A new program</vt:lpstr>
      <vt:lpstr>PROJECTS VS. PROGRAMS</vt:lpstr>
      <vt:lpstr>EV3 Software:  Programming screen</vt:lpstr>
      <vt:lpstr>Useful Icons</vt:lpstr>
      <vt:lpstr>EV3 Blocks: Colored Tabs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Microsoft Office User</cp:lastModifiedBy>
  <cp:revision>2</cp:revision>
  <dcterms:created xsi:type="dcterms:W3CDTF">2016-07-04T02:35:12Z</dcterms:created>
  <dcterms:modified xsi:type="dcterms:W3CDTF">2016-07-20T03:24:50Z</dcterms:modified>
</cp:coreProperties>
</file>