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71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7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By Sanjay and Arvind </a:t>
            </a:r>
            <a:r>
              <a:rPr lang="en-US" sz="1800" dirty="0" err="1" smtClean="0"/>
              <a:t>Seshan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34518" y="3427224"/>
            <a:ext cx="7689954" cy="9144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smtClean="0"/>
              <a:t>the </a:t>
            </a:r>
            <a:r>
              <a:rPr lang="en-US" smtClean="0"/>
              <a:t>NXT</a:t>
            </a:r>
            <a:r>
              <a:rPr lang="en-US" smtClean="0"/>
              <a:t> </a:t>
            </a:r>
            <a:r>
              <a:rPr lang="en-US" dirty="0" smtClean="0"/>
              <a:t>Brick and Software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BEGINNER PROGRAMMING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Software: </a:t>
            </a:r>
            <a:br>
              <a:rPr lang="en-US" dirty="0" smtClean="0"/>
            </a:br>
            <a:r>
              <a:rPr lang="en-US" dirty="0" smtClean="0"/>
              <a:t>Programming screen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36048" y="1674412"/>
            <a:ext cx="6358775" cy="4324537"/>
            <a:chOff x="1336048" y="1674412"/>
            <a:chExt cx="6358775" cy="43245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Blocks To Your Program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4363890"/>
            <a:ext cx="2876594" cy="1371077"/>
          </a:xfrm>
        </p:spPr>
      </p:pic>
      <p:sp>
        <p:nvSpPr>
          <p:cNvPr id="3" name="TextBox 2"/>
          <p:cNvSpPr txBox="1"/>
          <p:nvPr/>
        </p:nvSpPr>
        <p:spPr>
          <a:xfrm>
            <a:off x="5115615" y="2932639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any block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(green arrow)</a:t>
            </a:r>
          </a:p>
          <a:p>
            <a:r>
              <a:rPr lang="en-US" dirty="0" smtClean="0"/>
              <a:t>(See animation)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2842306"/>
            <a:ext cx="4552674" cy="10039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864339" y="3088922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4426067"/>
            <a:ext cx="2519409" cy="911276"/>
          </a:xfrm>
          <a:prstGeom prst="rect">
            <a:avLst/>
          </a:prstGeom>
        </p:spPr>
      </p:pic>
      <p:pic>
        <p:nvPicPr>
          <p:cNvPr id="16" name="Picture 15" descr="Screen Shot 2014-08-07 at 12.29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63" y="1715644"/>
            <a:ext cx="3987800" cy="4953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3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/>
          <a:lstStyle/>
          <a:p>
            <a:r>
              <a:rPr lang="en-US" dirty="0" smtClean="0"/>
              <a:t>Useful Icons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67712"/>
            <a:ext cx="70125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List Programs in Project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List of 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programs in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project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Select: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he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cursor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looks like an arrow and you can pick specific blocks or areas of the screen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Pan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The cursor looks like a hand.  When you click and move the mouse, you can move through the program when it goes beyond one screen.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Comments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:  C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lick on this icon to create the comment box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Save </a:t>
            </a:r>
            <a:r>
              <a:rPr lang="en-US" b="1" dirty="0">
                <a:latin typeface="Calibri" panose="020F0502020204030204" pitchFamily="34" charset="0"/>
              </a:rPr>
              <a:t>Project</a:t>
            </a:r>
            <a:r>
              <a:rPr lang="en-US" dirty="0">
                <a:latin typeface="Calibri" panose="020F0502020204030204" pitchFamily="34" charset="0"/>
              </a:rPr>
              <a:t>: S</a:t>
            </a:r>
            <a:r>
              <a:rPr lang="en-US" dirty="0" smtClean="0">
                <a:latin typeface="Calibri" panose="020F0502020204030204" pitchFamily="34" charset="0"/>
              </a:rPr>
              <a:t>ave </a:t>
            </a:r>
            <a:r>
              <a:rPr lang="en-US" dirty="0">
                <a:latin typeface="Calibri" panose="020F0502020204030204" pitchFamily="34" charset="0"/>
              </a:rPr>
              <a:t>the current version of your </a:t>
            </a:r>
            <a:r>
              <a:rPr lang="en-US" dirty="0" smtClean="0">
                <a:latin typeface="Calibri" panose="020F0502020204030204" pitchFamily="34" charset="0"/>
              </a:rPr>
              <a:t>project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Undo </a:t>
            </a:r>
            <a:r>
              <a:rPr lang="en-US" b="1" dirty="0">
                <a:latin typeface="Calibri" panose="020F0502020204030204" pitchFamily="34" charset="0"/>
              </a:rPr>
              <a:t>and Redo</a:t>
            </a:r>
            <a:r>
              <a:rPr lang="en-US" dirty="0">
                <a:latin typeface="Calibri" panose="020F0502020204030204" pitchFamily="34" charset="0"/>
              </a:rPr>
              <a:t>: U</a:t>
            </a:r>
            <a:r>
              <a:rPr lang="en-US" dirty="0" smtClean="0">
                <a:latin typeface="Calibri" panose="020F0502020204030204" pitchFamily="34" charset="0"/>
              </a:rPr>
              <a:t>ndo </a:t>
            </a:r>
            <a:r>
              <a:rPr lang="en-US" dirty="0">
                <a:latin typeface="Calibri" panose="020F0502020204030204" pitchFamily="34" charset="0"/>
              </a:rPr>
              <a:t>or redo the last </a:t>
            </a:r>
            <a:r>
              <a:rPr lang="en-US" dirty="0" smtClean="0">
                <a:latin typeface="Calibri" panose="020F0502020204030204" pitchFamily="34" charset="0"/>
              </a:rPr>
              <a:t>actions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Zoom </a:t>
            </a:r>
            <a:r>
              <a:rPr lang="en-US" b="1" dirty="0">
                <a:latin typeface="Calibri" panose="020F0502020204030204" pitchFamily="34" charset="0"/>
              </a:rPr>
              <a:t>Out, Zoom In, and Reset Zoom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Use to decrease, increase or reset the magnification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347"/>
          <a:stretch/>
        </p:blipFill>
        <p:spPr>
          <a:xfrm>
            <a:off x="1080182" y="812800"/>
            <a:ext cx="5945776" cy="12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50571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6252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3244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3116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818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71099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4045" y="112166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Blocks: Colored Tabs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2653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4807" y="1062653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 Interrupt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4156" y="1062653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BLOCKS</a:t>
            </a:r>
          </a:p>
          <a:p>
            <a:pPr algn="ctr"/>
            <a:r>
              <a:rPr lang="en-US" dirty="0" smtClean="0"/>
              <a:t>Brick Buttons, Gyro, Color, Ultrasonic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59" y="4770009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OPERATIONS</a:t>
            </a:r>
          </a:p>
          <a:p>
            <a:pPr algn="ctr"/>
            <a:r>
              <a:rPr lang="en-US" dirty="0" smtClean="0"/>
              <a:t>Variables, Array, Logic, Math, Compare…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2" y="2500884"/>
            <a:ext cx="7395649" cy="17638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23807" y="4770009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smtClean="0"/>
              <a:t>Data Logging, Unregulated Motor…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67323" y="4770009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smtClean="0"/>
              <a:t>Custom Blocks you create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05906" y="161189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1651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84376" y="1643269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19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6226" y="53179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85103" y="532400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70048" y="2560320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33143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85260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78835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54891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25229" y="265480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 smtClean="0"/>
              <a:t>Author: Sanjay and Arvind </a:t>
            </a:r>
            <a:r>
              <a:rPr lang="en-US" dirty="0" err="1" smtClean="0"/>
              <a:t>Seshan</a:t>
            </a:r>
            <a:endParaRPr lang="en-US" dirty="0"/>
          </a:p>
          <a:p>
            <a:r>
              <a:rPr lang="en-US" dirty="0" smtClean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the </a:t>
            </a:r>
            <a:r>
              <a:rPr lang="en-US" dirty="0" smtClean="0"/>
              <a:t>NXT </a:t>
            </a:r>
            <a:r>
              <a:rPr lang="en-US" dirty="0" smtClean="0"/>
              <a:t>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the main components of the EV3 software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9219" y="1450476"/>
            <a:ext cx="3162300" cy="4250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“Brick” Buttons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half" idx="1"/>
          </p:nvPr>
        </p:nvSpPr>
        <p:spPr>
          <a:xfrm>
            <a:off x="676545" y="1524318"/>
            <a:ext cx="3931920" cy="41770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 = Left, Right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Navigate menus</a:t>
            </a:r>
          </a:p>
          <a:p>
            <a:r>
              <a:rPr lang="en-US" dirty="0" smtClean="0"/>
              <a:t>2 = Center Button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options</a:t>
            </a:r>
            <a:br>
              <a:rPr lang="en-US" dirty="0" smtClean="0"/>
            </a:br>
            <a:r>
              <a:rPr lang="en-US" dirty="0" smtClean="0"/>
              <a:t>Run Program</a:t>
            </a:r>
            <a:br>
              <a:rPr lang="en-US" dirty="0" smtClean="0"/>
            </a:br>
            <a:r>
              <a:rPr lang="en-US" dirty="0" smtClean="0"/>
              <a:t>Turn robot on</a:t>
            </a:r>
          </a:p>
          <a:p>
            <a:r>
              <a:rPr lang="en-US" dirty="0" smtClean="0"/>
              <a:t>3 = 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Undo</a:t>
            </a:r>
            <a:br>
              <a:rPr lang="en-US" dirty="0" smtClean="0"/>
            </a:br>
            <a:r>
              <a:rPr lang="en-US" dirty="0" smtClean="0"/>
              <a:t>Stop Program</a:t>
            </a:r>
            <a:br>
              <a:rPr lang="en-US" dirty="0" smtClean="0"/>
            </a:br>
            <a:r>
              <a:rPr lang="en-US" dirty="0" smtClean="0"/>
              <a:t>Turn robot off</a:t>
            </a:r>
          </a:p>
          <a:p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90696" y="441426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7339276" y="441426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61433" y="5113403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343887" y="424287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“Brick”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25260" y="2176172"/>
            <a:ext cx="442333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dirty="0" smtClean="0"/>
              <a:t>Menus on Screen</a:t>
            </a:r>
          </a:p>
          <a:p>
            <a:pPr eaLnBrk="1" hangingPunct="1"/>
            <a:endParaRPr lang="en-US" sz="2400" b="1" dirty="0"/>
          </a:p>
          <a:p>
            <a:pPr marL="457200" indent="-457200" eaLnBrk="1" hangingPunct="1">
              <a:buAutoNum type="arabicPeriod"/>
            </a:pPr>
            <a:r>
              <a:rPr lang="en-US" sz="2400" b="1" dirty="0" smtClean="0"/>
              <a:t>My Files</a:t>
            </a:r>
            <a:br>
              <a:rPr lang="en-US" sz="2400" b="1" dirty="0" smtClean="0"/>
            </a:br>
            <a:r>
              <a:rPr lang="en-US" sz="2400" dirty="0" smtClean="0"/>
              <a:t>Find programs you downloaded</a:t>
            </a:r>
          </a:p>
          <a:p>
            <a:pPr marL="452438" indent="-452438" defTabSz="511175" eaLnBrk="1" hangingPunct="1"/>
            <a:r>
              <a:rPr lang="en-US" sz="2400" b="1" dirty="0" smtClean="0"/>
              <a:t>2. Use left/right </a:t>
            </a:r>
          </a:p>
          <a:p>
            <a:pPr marL="452438" indent="-452438" defTabSz="511175" eaLnBrk="1" hangingPunct="1"/>
            <a:r>
              <a:rPr lang="en-US" sz="2400" b="1" dirty="0"/>
              <a:t>	</a:t>
            </a:r>
            <a:r>
              <a:rPr lang="en-US" sz="2400" dirty="0" smtClean="0"/>
              <a:t>buttons to find other menus such as “View”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540" y="2176172"/>
            <a:ext cx="3879824" cy="26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Ports, Sensors, motors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 dirty="0"/>
          </a:p>
        </p:txBody>
      </p:sp>
      <p:pic>
        <p:nvPicPr>
          <p:cNvPr id="33" name="Picture 2" descr="http://www.alpcentauri.info/legonxt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852" y="1752852"/>
            <a:ext cx="5987100" cy="3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553484" y="4985586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1, 2, 3, 4 = Sensors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96565" y="1624727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Ports A, B, C = Motors</a:t>
            </a:r>
          </a:p>
          <a:p>
            <a:endParaRPr lang="en-US" dirty="0"/>
          </a:p>
          <a:p>
            <a:r>
              <a:rPr lang="en-US" dirty="0" smtClean="0"/>
              <a:t>Default setup assumes Right Motor is in C, Left Motor is in B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008793" y="4026134"/>
            <a:ext cx="1199001" cy="1371767"/>
            <a:chOff x="6507213" y="1384746"/>
            <a:chExt cx="1199001" cy="1371767"/>
          </a:xfrm>
        </p:grpSpPr>
        <p:grpSp>
          <p:nvGrpSpPr>
            <p:cNvPr id="37" name="Group 36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08792" y="4395466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setup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8273853" y="4604331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24950" y="1598964"/>
            <a:ext cx="292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Motors: make your robot move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78223" y="2423068"/>
            <a:ext cx="1755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Touch Sensor: Make your robot detect objects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131565" y="3990175"/>
            <a:ext cx="7483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Color sensor: Make your robot detect colors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317458" y="3759342"/>
            <a:ext cx="1787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Ultrasonic sensor: Make your robot measure distances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Software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4" y="1141084"/>
            <a:ext cx="8341410" cy="5066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8497" y="2336466"/>
            <a:ext cx="259272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New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826265"/>
            <a:ext cx="2592729" cy="369332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Saved Project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6922" y="1826265"/>
            <a:ext cx="462986" cy="4624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08497" y="1516175"/>
            <a:ext cx="3277703" cy="4947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009521" cy="1371600"/>
          </a:xfrm>
        </p:spPr>
        <p:txBody>
          <a:bodyPr/>
          <a:lstStyle/>
          <a:p>
            <a:r>
              <a:rPr lang="en-US" dirty="0" smtClean="0"/>
              <a:t>EV3 Software: Starting A new program</a:t>
            </a:r>
            <a:endParaRPr lang="en-US" dirty="0"/>
          </a:p>
        </p:txBody>
      </p:sp>
      <p:pic>
        <p:nvPicPr>
          <p:cNvPr id="3" name="Picture 2" descr="Screen Shot 2014-08-07 at 10.42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9033" y="1283089"/>
            <a:ext cx="3822700" cy="10922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5" idx="3"/>
          </p:cNvCxnSpPr>
          <p:nvPr/>
        </p:nvCxnSpPr>
        <p:spPr>
          <a:xfrm flipV="1">
            <a:off x="1813679" y="1739048"/>
            <a:ext cx="1186319" cy="323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7426" y="1739048"/>
            <a:ext cx="166625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Opened Projects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3799840" y="1615508"/>
            <a:ext cx="2629491" cy="51692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31" y="1430842"/>
            <a:ext cx="227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Opened Programs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41800" y="1246178"/>
            <a:ext cx="2324671" cy="4928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3339" y="1061511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45000" y="2167771"/>
            <a:ext cx="223759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66470" y="1983103"/>
            <a:ext cx="21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Program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971389" y="2202017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779" y="2679393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Properties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 descr="Screen Shot 2014-08-07 at 10.49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7054" y="2395609"/>
            <a:ext cx="6453949" cy="403625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2123789" y="5010819"/>
            <a:ext cx="576059" cy="46359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6355" y="5289745"/>
            <a:ext cx="212585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programs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VS.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5158"/>
            <a:ext cx="8245474" cy="5374821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start by creating a PROJECT which has a .ev3 extension. </a:t>
            </a:r>
            <a:r>
              <a:rPr lang="en-US" sz="2600" b="0" dirty="0"/>
              <a:t>You change the name of a project by using the Save Project As option </a:t>
            </a:r>
            <a:r>
              <a:rPr lang="en-US" sz="2600" b="0" dirty="0" smtClean="0"/>
              <a:t>from the </a:t>
            </a:r>
            <a:r>
              <a:rPr lang="en-US" sz="2600" b="0" dirty="0"/>
              <a:t>File menu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You will write many PROGRAMS as part of each PROJECT file. </a:t>
            </a:r>
            <a:r>
              <a:rPr lang="en-US" sz="2600" b="0" dirty="0"/>
              <a:t>You change the name of a program within a project by doubling clicking on the </a:t>
            </a:r>
            <a:r>
              <a:rPr lang="en-US" sz="2600" b="0" dirty="0" smtClean="0"/>
              <a:t>program’s </a:t>
            </a:r>
            <a:r>
              <a:rPr lang="en-US" sz="2600" b="0" dirty="0"/>
              <a:t>tab and typing in a new name</a:t>
            </a:r>
            <a:r>
              <a:rPr lang="en-US" sz="2600" b="0" dirty="0" smtClean="0"/>
              <a:t>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 smtClean="0"/>
              <a:t>Note: If there </a:t>
            </a:r>
            <a:r>
              <a:rPr lang="en-US" sz="2600" b="0" dirty="0"/>
              <a:t>is an * next to the project name, you have made changes to the project </a:t>
            </a:r>
            <a:r>
              <a:rPr lang="en-US" sz="2600" b="0" dirty="0" smtClean="0"/>
              <a:t>and you have not </a:t>
            </a:r>
            <a:r>
              <a:rPr lang="en-US" sz="2600" b="0" dirty="0"/>
              <a:t>yet </a:t>
            </a:r>
            <a:r>
              <a:rPr lang="en-US" sz="2600" b="0" dirty="0" smtClean="0"/>
              <a:t>saved yet.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0" dirty="0" smtClean="0"/>
              <a:t>There is a “x” next to project and program names.  Clicking on it simply closes the file (it does not get deleted).</a:t>
            </a:r>
          </a:p>
          <a:p>
            <a:endParaRPr lang="en-US" sz="2600" b="0" dirty="0"/>
          </a:p>
          <a:p>
            <a:r>
              <a:rPr lang="en-US" sz="2600" b="0" dirty="0" smtClean="0"/>
              <a:t>Here are some common file extensions in the EV3:</a:t>
            </a:r>
            <a:endParaRPr lang="en-US" sz="2600" b="0" dirty="0"/>
          </a:p>
          <a:p>
            <a:pPr lvl="1"/>
            <a:r>
              <a:rPr lang="en-US" sz="2600" b="0" dirty="0"/>
              <a:t>Programs (.ev3p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Images </a:t>
            </a:r>
            <a:r>
              <a:rPr lang="en-US" sz="2600" b="0" dirty="0"/>
              <a:t>(.</a:t>
            </a:r>
            <a:r>
              <a:rPr lang="en-US" sz="2600" b="0" dirty="0" err="1"/>
              <a:t>rgf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Sounds </a:t>
            </a:r>
            <a:r>
              <a:rPr lang="en-US" sz="2600" b="0" dirty="0"/>
              <a:t>(.</a:t>
            </a:r>
            <a:r>
              <a:rPr lang="en-US" sz="2600" b="0" dirty="0" err="1"/>
              <a:t>rsf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Text </a:t>
            </a:r>
            <a:r>
              <a:rPr lang="en-US" sz="2600" b="0" dirty="0"/>
              <a:t>(.rtf</a:t>
            </a:r>
            <a:r>
              <a:rPr lang="en-US" sz="2600" b="0" dirty="0" smtClean="0"/>
              <a:t>)</a:t>
            </a:r>
          </a:p>
          <a:p>
            <a:pPr lvl="1"/>
            <a:r>
              <a:rPr lang="en-US" sz="2600" b="0" dirty="0" smtClean="0"/>
              <a:t>Projects (.ev3) – the only type of file you can open with the EV3 software</a:t>
            </a:r>
          </a:p>
          <a:p>
            <a:pPr lvl="1"/>
            <a:r>
              <a:rPr lang="en-US" sz="2600" b="0" dirty="0" smtClean="0"/>
              <a:t>Import file (.ev3s) – can be imported by an EV3 project</a:t>
            </a:r>
            <a:endParaRPr lang="en-US" sz="2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&amp; SAVING YOUR 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2017 (Last edit: 05/15/2017)</a:t>
            </a:r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93424" y="3241874"/>
            <a:ext cx="2743200" cy="60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Saving your Project</a:t>
            </a:r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84" y="1374089"/>
            <a:ext cx="5881015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4929" y="3623075"/>
            <a:ext cx="2016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File and “Save Project As”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193424" y="1310709"/>
            <a:ext cx="2517628" cy="60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Changing the Program Name</a:t>
            </a:r>
          </a:p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4929" y="1979598"/>
            <a:ext cx="253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 on ”Program”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751285" y="1310709"/>
            <a:ext cx="1037762" cy="9867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9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24</TotalTime>
  <Words>771</Words>
  <Application>Microsoft Macintosh PowerPoint</Application>
  <PresentationFormat>On-screen Show (4:3)</PresentationFormat>
  <Paragraphs>133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 Black</vt:lpstr>
      <vt:lpstr>Calibri</vt:lpstr>
      <vt:lpstr>Calibri Light</vt:lpstr>
      <vt:lpstr>Helvetica Neue</vt:lpstr>
      <vt:lpstr>ＭＳ Ｐゴシック</vt:lpstr>
      <vt:lpstr>Tahoma</vt:lpstr>
      <vt:lpstr>Times New Roman</vt:lpstr>
      <vt:lpstr>Wingdings</vt:lpstr>
      <vt:lpstr>Arial</vt:lpstr>
      <vt:lpstr>beginner</vt:lpstr>
      <vt:lpstr>Custom Design</vt:lpstr>
      <vt:lpstr>BEGINNER PROGRAMMING LESSON</vt:lpstr>
      <vt:lpstr>Lesson Objectives</vt:lpstr>
      <vt:lpstr>The “Brick” Buttons</vt:lpstr>
      <vt:lpstr>The “Brick” Screen</vt:lpstr>
      <vt:lpstr>Ports, Sensors, motors</vt:lpstr>
      <vt:lpstr>EV3 Software</vt:lpstr>
      <vt:lpstr>EV3 Software: Starting A new program</vt:lpstr>
      <vt:lpstr>PROJECTS VS. PROGRAMS</vt:lpstr>
      <vt:lpstr>NAMING &amp; SAVING YOUR WORK</vt:lpstr>
      <vt:lpstr>EV3 Software:  Programming screen</vt:lpstr>
      <vt:lpstr>Adding Blocks To Your Program</vt:lpstr>
      <vt:lpstr>Useful Icons</vt:lpstr>
      <vt:lpstr>EV3 Blocks: Colored Tabs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Microsoft Office User</cp:lastModifiedBy>
  <cp:revision>5</cp:revision>
  <cp:lastPrinted>2017-05-15T12:52:15Z</cp:lastPrinted>
  <dcterms:created xsi:type="dcterms:W3CDTF">2016-07-04T02:35:12Z</dcterms:created>
  <dcterms:modified xsi:type="dcterms:W3CDTF">2017-05-15T12:52:19Z</dcterms:modified>
</cp:coreProperties>
</file>