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08" r:id="rId3"/>
    <p:sldId id="407" r:id="rId4"/>
    <p:sldId id="278" r:id="rId5"/>
    <p:sldId id="306" r:id="rId6"/>
    <p:sldId id="405" r:id="rId7"/>
    <p:sldId id="406" r:id="rId8"/>
    <p:sldId id="40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6271" autoAdjust="0"/>
  </p:normalViewPr>
  <p:slideViewPr>
    <p:cSldViewPr snapToGrid="0" snapToObjects="1">
      <p:cViewPr varScale="1">
        <p:scale>
          <a:sx n="117" d="100"/>
          <a:sy n="117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F27D-8752-DA47-8D7E-2F48280CEEBD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7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90B9-E024-BA42-9704-A64AD3034426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C9D-C322-9642-A879-CBC9D9628B53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59F4-988B-4F4A-8FAA-FF739FF4538A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1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985-A0DF-324F-8187-D0D4AD0F6BF2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6D9-F88E-FF42-812F-74AA2C7E9C0D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039-61CF-4745-B2F8-D868E6208AB2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E130-BE25-AB42-9612-80B178AA6DD9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1783-2236-BE42-9499-8A2A1CC8E02A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35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60FD-C0F5-6B4C-8DF5-6BFA3F60F43A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ECF-EC10-7446-87A9-63B618D8242A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4C2F-CF2F-8D49-9730-279D575D6EF4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7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DEB7-093F-3145-914C-BFCD1032C9B5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3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51B-78BF-264C-99D5-7D13BA71184C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9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0F25-7E4A-9547-A239-7D2C39C8BA83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0D35-5944-1242-8AD2-54CB9F88DCD6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6BFD-AD9A-8F49-9177-DBC967179F4C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3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1C2A-38E9-D84B-9F49-E9BC372FC647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8CD0-EB20-D248-A310-A97AFCAECA44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2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6B12-2296-264F-AA90-88605EA6A220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B56A-5E28-A144-83AC-55A603D0136C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AB88-2F47-224D-A2B6-8BABE3AD154C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9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27D35FA-12D4-364A-BDC9-22E311CBD480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531C-CBE1-1F45-BF7C-8B49A3846760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8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repeat an 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Loop Blocks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an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97" y="879145"/>
            <a:ext cx="6539432" cy="53951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Let’s say we want the robot to repeat an action over and over again.</a:t>
            </a:r>
          </a:p>
          <a:p>
            <a:r>
              <a:rPr lang="en-US" sz="2800" dirty="0" smtClean="0"/>
              <a:t>Would you just copy the block multiple times?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Sure, that could work!</a:t>
            </a:r>
          </a:p>
          <a:p>
            <a:r>
              <a:rPr lang="en-US" sz="2800" dirty="0" smtClean="0"/>
              <a:t>What if I want to repeat that block forever?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Now what?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84544" y="1317714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50971" y="1098724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42789" y="1098724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50218" y="1098725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0971" y="2325061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855511" y="1622219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4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85" y="1336176"/>
            <a:ext cx="2212951" cy="2101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5094514" cy="5025381"/>
          </a:xfrm>
        </p:spPr>
        <p:txBody>
          <a:bodyPr>
            <a:normAutofit/>
          </a:bodyPr>
          <a:lstStyle/>
          <a:p>
            <a:r>
              <a:rPr lang="en-US" dirty="0" smtClean="0"/>
              <a:t>Loops make repeating a task multiple times </a:t>
            </a:r>
            <a:r>
              <a:rPr lang="en-US" dirty="0" smtClean="0"/>
              <a:t>easy</a:t>
            </a:r>
          </a:p>
          <a:p>
            <a:r>
              <a:rPr lang="en-US" dirty="0" smtClean="0"/>
              <a:t>The added benefit is that </a:t>
            </a:r>
            <a:r>
              <a:rPr lang="en-US" dirty="0" smtClean="0"/>
              <a:t>a </a:t>
            </a:r>
            <a:r>
              <a:rPr lang="en-US" dirty="0" smtClean="0"/>
              <a:t>loop </a:t>
            </a:r>
            <a:r>
              <a:rPr lang="en-US" dirty="0" smtClean="0"/>
              <a:t>can end </a:t>
            </a:r>
            <a:r>
              <a:rPr lang="en-US" dirty="0" smtClean="0"/>
              <a:t>whenever you </a:t>
            </a:r>
            <a:r>
              <a:rPr lang="en-US" dirty="0" smtClean="0"/>
              <a:t>want (a specific number of times, run forever, a specific condition,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51" y="309235"/>
            <a:ext cx="3465446" cy="4027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727372" y="2924271"/>
            <a:ext cx="1635609" cy="3177534"/>
            <a:chOff x="4880429" y="372201"/>
            <a:chExt cx="2476500" cy="551461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76"/>
            <a:stretch/>
          </p:blipFill>
          <p:spPr>
            <a:xfrm>
              <a:off x="4880429" y="4497074"/>
              <a:ext cx="2476500" cy="138974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113"/>
            <a:stretch/>
          </p:blipFill>
          <p:spPr>
            <a:xfrm>
              <a:off x="4880429" y="372201"/>
              <a:ext cx="2476500" cy="4145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0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80" y="3716741"/>
            <a:ext cx="8540353" cy="1355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285"/>
            <a:ext cx="8245474" cy="43735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Challenge: </a:t>
            </a:r>
            <a:r>
              <a:rPr lang="en-US" dirty="0" smtClean="0">
                <a:solidFill>
                  <a:srgbClr val="FF0000"/>
                </a:solidFill>
              </a:rPr>
              <a:t>Write </a:t>
            </a:r>
            <a:r>
              <a:rPr lang="en-US" dirty="0">
                <a:solidFill>
                  <a:srgbClr val="FF0000"/>
                </a:solidFill>
              </a:rPr>
              <a:t>a program to go around a </a:t>
            </a:r>
            <a:r>
              <a:rPr lang="en-US" dirty="0" smtClean="0">
                <a:solidFill>
                  <a:srgbClr val="FF0000"/>
                </a:solidFill>
              </a:rPr>
              <a:t>box once.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simple way is to code it like this: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Use a loop to improve the 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54828" y="1922706"/>
            <a:ext cx="1494707" cy="1226337"/>
            <a:chOff x="3886200" y="3370870"/>
            <a:chExt cx="1494707" cy="1226337"/>
          </a:xfrm>
        </p:grpSpPr>
        <p:sp>
          <p:nvSpPr>
            <p:cNvPr id="6" name="Rectangle 5"/>
            <p:cNvSpPr/>
            <p:nvPr/>
          </p:nvSpPr>
          <p:spPr>
            <a:xfrm>
              <a:off x="4385323" y="3589860"/>
              <a:ext cx="817503" cy="7623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4081660" y="3370870"/>
              <a:ext cx="0" cy="116794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073478" y="3370870"/>
              <a:ext cx="1234439" cy="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380907" y="3370871"/>
              <a:ext cx="0" cy="116794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081660" y="4597207"/>
              <a:ext cx="1261870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886200" y="3894365"/>
              <a:ext cx="369954" cy="457861"/>
              <a:chOff x="6310708" y="2223671"/>
              <a:chExt cx="809489" cy="8985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9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CHALLENGE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830943"/>
            <a:ext cx="7213600" cy="2832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33457" y="1371600"/>
            <a:ext cx="1237342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4 times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92621" y="3114506"/>
            <a:ext cx="1894115" cy="3570515"/>
            <a:chOff x="4880429" y="372201"/>
            <a:chExt cx="2476500" cy="55146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76"/>
            <a:stretch/>
          </p:blipFill>
          <p:spPr>
            <a:xfrm>
              <a:off x="4880429" y="4497074"/>
              <a:ext cx="2476500" cy="138974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113"/>
            <a:stretch/>
          </p:blipFill>
          <p:spPr>
            <a:xfrm>
              <a:off x="4880429" y="372201"/>
              <a:ext cx="2476500" cy="4145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657"/>
            <a:ext cx="8245474" cy="4531232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6357</TotalTime>
  <Words>210</Words>
  <Application>Microsoft Macintosh PowerPoint</Application>
  <PresentationFormat>On-screen Show (4:3)</PresentationFormat>
  <Paragraphs>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BEGINNER PROGRAMMING LESSONS</vt:lpstr>
      <vt:lpstr>Lesson Objectives</vt:lpstr>
      <vt:lpstr>Repeating an Action</vt:lpstr>
      <vt:lpstr>Loops</vt:lpstr>
      <vt:lpstr>LOOP CHALLENGE</vt:lpstr>
      <vt:lpstr>Loop CHALLENGE Solution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Microsoft Office User</cp:lastModifiedBy>
  <cp:revision>11</cp:revision>
  <dcterms:created xsi:type="dcterms:W3CDTF">2014-08-07T02:19:13Z</dcterms:created>
  <dcterms:modified xsi:type="dcterms:W3CDTF">2016-07-26T14:23:13Z</dcterms:modified>
</cp:coreProperties>
</file>