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910E-9183-F840-9FF0-0FEE1EC11873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84F-8F5F-2544-879A-F29A413C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1749274"/>
            <a:ext cx="6858000" cy="753977"/>
          </a:xfrm>
        </p:spPr>
        <p:txBody>
          <a:bodyPr>
            <a:noAutofit/>
          </a:bodyPr>
          <a:lstStyle/>
          <a:p>
            <a:r>
              <a:rPr lang="en-US" sz="5400" b="1" dirty="0"/>
              <a:t>PIX3L PLOTT3R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195" y="2503251"/>
            <a:ext cx="6858000" cy="35972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By Sanjay and Arvind </a:t>
            </a:r>
            <a:r>
              <a:rPr lang="en-US" sz="2400" b="1" dirty="0" err="1"/>
              <a:t>Seshan</a:t>
            </a:r>
            <a:r>
              <a:rPr lang="en-US" sz="2400" b="1" dirty="0"/>
              <a:t> (</a:t>
            </a:r>
            <a:r>
              <a:rPr lang="en-US" sz="2400" b="1" dirty="0" smtClean="0"/>
              <a:t>U.S.)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7" y="533487"/>
            <a:ext cx="8040756" cy="944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257" y="3257228"/>
            <a:ext cx="4139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robot can print any image </a:t>
            </a:r>
            <a:r>
              <a:rPr lang="en-US" dirty="0" smtClean="0"/>
              <a:t>including photos, drawings, and text. You can take a picture using the built-in camera and interact with the custom web interface on the touch screen that is controlled by a Raspberry Pi. This robot is programmed in Python and runs ev3dev.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8959" y="3300799"/>
            <a:ext cx="3456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TECHNICAL DETAILS</a:t>
            </a:r>
          </a:p>
          <a:p>
            <a:r>
              <a:rPr lang="en-US" dirty="0" smtClean="0"/>
              <a:t>1 EV3 Brick</a:t>
            </a:r>
          </a:p>
          <a:p>
            <a:r>
              <a:rPr lang="en-US" dirty="0" smtClean="0"/>
              <a:t>3 EV3 Motors</a:t>
            </a:r>
          </a:p>
          <a:p>
            <a:r>
              <a:rPr lang="en-US" dirty="0" err="1" smtClean="0"/>
              <a:t>Approx</a:t>
            </a:r>
            <a:r>
              <a:rPr lang="en-US" dirty="0" smtClean="0"/>
              <a:t> 500 Bricks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57" y="5427052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LINKS</a:t>
            </a:r>
          </a:p>
          <a:p>
            <a:r>
              <a:rPr lang="en-US" dirty="0" smtClean="0"/>
              <a:t>www.ev3lessons.com</a:t>
            </a:r>
          </a:p>
          <a:p>
            <a:r>
              <a:rPr lang="en-US" dirty="0" err="1" smtClean="0"/>
              <a:t>www.beyondtheinstructions.com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8959" y="4688388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THE ROBOT MAK3RS</a:t>
            </a:r>
          </a:p>
          <a:p>
            <a:r>
              <a:rPr lang="en-US" dirty="0" smtClean="0"/>
              <a:t>Founders of EV3Lessons.com</a:t>
            </a:r>
          </a:p>
          <a:p>
            <a:r>
              <a:rPr lang="en-US" dirty="0" smtClean="0"/>
              <a:t>From Pittsburgh, PA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56" y="5743245"/>
            <a:ext cx="1571372" cy="9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1749274"/>
            <a:ext cx="6858000" cy="75397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M3MORY GAM3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195" y="2503251"/>
            <a:ext cx="6858000" cy="35972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By Sanjay and Arvind </a:t>
            </a:r>
            <a:r>
              <a:rPr lang="en-US" sz="2400" b="1" dirty="0" err="1"/>
              <a:t>Seshan</a:t>
            </a:r>
            <a:r>
              <a:rPr lang="en-US" sz="2400" b="1" dirty="0"/>
              <a:t> (</a:t>
            </a:r>
            <a:r>
              <a:rPr lang="en-US" sz="2400" b="1" dirty="0" smtClean="0"/>
              <a:t>U.S.)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7" y="533487"/>
            <a:ext cx="8040756" cy="944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257" y="3257228"/>
            <a:ext cx="4139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robot </a:t>
            </a:r>
            <a:r>
              <a:rPr lang="en-US" dirty="0" smtClean="0"/>
              <a:t>is a MINDSTORMS version of the popular Memory Game. It features inter-changeable game modules so that you can play again and again.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8959" y="3300799"/>
            <a:ext cx="3456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TECHNICAL DETAILS</a:t>
            </a:r>
          </a:p>
          <a:p>
            <a:r>
              <a:rPr lang="en-US" dirty="0"/>
              <a:t>2</a:t>
            </a:r>
            <a:r>
              <a:rPr lang="en-US" dirty="0" smtClean="0"/>
              <a:t> EV3 Brick</a:t>
            </a:r>
          </a:p>
          <a:p>
            <a:r>
              <a:rPr lang="en-US" dirty="0"/>
              <a:t>4</a:t>
            </a:r>
            <a:r>
              <a:rPr lang="en-US" dirty="0" smtClean="0"/>
              <a:t> EV3 Motors</a:t>
            </a:r>
          </a:p>
          <a:p>
            <a:r>
              <a:rPr lang="en-US" dirty="0" smtClean="0"/>
              <a:t>1 Touch</a:t>
            </a:r>
          </a:p>
          <a:p>
            <a:r>
              <a:rPr lang="en-US" dirty="0" err="1" smtClean="0"/>
              <a:t>Approx</a:t>
            </a:r>
            <a:r>
              <a:rPr lang="en-US" dirty="0" smtClean="0"/>
              <a:t> 500 Bricks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57" y="5150053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LINKS</a:t>
            </a:r>
          </a:p>
          <a:p>
            <a:r>
              <a:rPr lang="en-US" dirty="0" smtClean="0"/>
              <a:t>www.ev3lessons.com</a:t>
            </a:r>
          </a:p>
          <a:p>
            <a:r>
              <a:rPr lang="en-US" dirty="0" err="1" smtClean="0"/>
              <a:t>www.beyondtheinstructions.com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8959" y="5150053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THE ROBOT MAK3RS</a:t>
            </a:r>
          </a:p>
          <a:p>
            <a:r>
              <a:rPr lang="en-US" dirty="0" smtClean="0"/>
              <a:t>Founders of EV3Lessons.com</a:t>
            </a:r>
          </a:p>
          <a:p>
            <a:r>
              <a:rPr lang="en-US" dirty="0" smtClean="0"/>
              <a:t>From Pittsburgh, PA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56" y="5743245"/>
            <a:ext cx="1571372" cy="9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1749274"/>
            <a:ext cx="6858000" cy="75397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ETCH-A-SKETCH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195" y="2503251"/>
            <a:ext cx="6858000" cy="35972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By Sanjay and Arvind </a:t>
            </a:r>
            <a:r>
              <a:rPr lang="en-US" sz="2400" b="1" dirty="0" err="1"/>
              <a:t>Seshan</a:t>
            </a:r>
            <a:r>
              <a:rPr lang="en-US" sz="2400" b="1" dirty="0"/>
              <a:t> (</a:t>
            </a:r>
            <a:r>
              <a:rPr lang="en-US" sz="2400" b="1" dirty="0" smtClean="0"/>
              <a:t>U.S.)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7" y="533487"/>
            <a:ext cx="8040756" cy="944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257" y="3257228"/>
            <a:ext cx="41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robot </a:t>
            </a:r>
            <a:r>
              <a:rPr lang="en-US" dirty="0" smtClean="0"/>
              <a:t>is a MINDSTORMS version of the popular Etch-A-Sketch. You use the knobs to draw. Simply tilt to erase.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8959" y="3300799"/>
            <a:ext cx="3456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TECHNICAL DETAILS</a:t>
            </a:r>
          </a:p>
          <a:p>
            <a:r>
              <a:rPr lang="en-US" dirty="0" smtClean="0"/>
              <a:t>1 EV3 Brick</a:t>
            </a:r>
          </a:p>
          <a:p>
            <a:r>
              <a:rPr lang="en-US" dirty="0" smtClean="0"/>
              <a:t>2 EV3 Motors</a:t>
            </a:r>
          </a:p>
          <a:p>
            <a:r>
              <a:rPr lang="en-US" dirty="0" smtClean="0"/>
              <a:t>1 Gyro</a:t>
            </a:r>
          </a:p>
          <a:p>
            <a:r>
              <a:rPr lang="en-US" dirty="0" err="1" smtClean="0"/>
              <a:t>Approx</a:t>
            </a:r>
            <a:r>
              <a:rPr lang="en-US" dirty="0" smtClean="0"/>
              <a:t> 10 bricks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57" y="5150053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LINKS</a:t>
            </a:r>
          </a:p>
          <a:p>
            <a:r>
              <a:rPr lang="en-US" dirty="0" smtClean="0"/>
              <a:t>www.ev3lessons.com</a:t>
            </a:r>
          </a:p>
          <a:p>
            <a:r>
              <a:rPr lang="en-US" dirty="0" err="1" smtClean="0"/>
              <a:t>www.beyondtheinstructions.com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8959" y="5150053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THE ROBOT MAK3RS</a:t>
            </a:r>
          </a:p>
          <a:p>
            <a:r>
              <a:rPr lang="en-US" dirty="0" smtClean="0"/>
              <a:t>Founders of EV3Lessons.com</a:t>
            </a:r>
          </a:p>
          <a:p>
            <a:r>
              <a:rPr lang="en-US" dirty="0" smtClean="0"/>
              <a:t>From Pittsburgh, PA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56" y="5743245"/>
            <a:ext cx="1571372" cy="9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1749274"/>
            <a:ext cx="6858000" cy="75397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SIMON GAM3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195" y="2503251"/>
            <a:ext cx="6858000" cy="35972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By Sanjay and Arvind </a:t>
            </a:r>
            <a:r>
              <a:rPr lang="en-US" sz="2400" b="1" dirty="0" err="1"/>
              <a:t>Seshan</a:t>
            </a:r>
            <a:r>
              <a:rPr lang="en-US" sz="2400" b="1" dirty="0"/>
              <a:t> (</a:t>
            </a:r>
            <a:r>
              <a:rPr lang="en-US" sz="2400" b="1" dirty="0" smtClean="0"/>
              <a:t>U.S.)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7" y="533487"/>
            <a:ext cx="8040756" cy="944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257" y="3257228"/>
            <a:ext cx="4139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robot </a:t>
            </a:r>
            <a:r>
              <a:rPr lang="en-US" dirty="0" smtClean="0"/>
              <a:t>is a MINDSTORMS version of the popular Simon game. Repeat the pattern displayed by the color sensors. The game gets harder at each level.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8959" y="3300799"/>
            <a:ext cx="3456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TECHNICAL DETAILS</a:t>
            </a:r>
          </a:p>
          <a:p>
            <a:r>
              <a:rPr lang="en-US" dirty="0" smtClean="0"/>
              <a:t>1 EV3 Brick</a:t>
            </a:r>
          </a:p>
          <a:p>
            <a:r>
              <a:rPr lang="en-US" dirty="0" smtClean="0"/>
              <a:t>4 Color</a:t>
            </a:r>
          </a:p>
          <a:p>
            <a:r>
              <a:rPr lang="en-US" dirty="0" err="1" smtClean="0"/>
              <a:t>Approx</a:t>
            </a:r>
            <a:r>
              <a:rPr lang="en-US" dirty="0" smtClean="0"/>
              <a:t> 10 bricks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57" y="5150053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LINKS</a:t>
            </a:r>
          </a:p>
          <a:p>
            <a:r>
              <a:rPr lang="en-US" dirty="0" smtClean="0"/>
              <a:t>www.ev3lessons.com</a:t>
            </a:r>
          </a:p>
          <a:p>
            <a:r>
              <a:rPr lang="en-US" dirty="0" err="1" smtClean="0"/>
              <a:t>www.beyondtheinstructions.com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8959" y="5150053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THE ROBOT MAK3RS</a:t>
            </a:r>
          </a:p>
          <a:p>
            <a:r>
              <a:rPr lang="en-US" dirty="0" smtClean="0"/>
              <a:t>Founders of EV3Lessons.com</a:t>
            </a:r>
          </a:p>
          <a:p>
            <a:r>
              <a:rPr lang="en-US" dirty="0" smtClean="0"/>
              <a:t>From Pittsburgh, PA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56" y="5743245"/>
            <a:ext cx="1571372" cy="9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2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1749274"/>
            <a:ext cx="6858000" cy="75397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M3LODY MAK3R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195" y="2503251"/>
            <a:ext cx="6858000" cy="35972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By Sanjay and Arvind </a:t>
            </a:r>
            <a:r>
              <a:rPr lang="en-US" sz="2400" b="1" dirty="0" err="1"/>
              <a:t>Seshan</a:t>
            </a:r>
            <a:r>
              <a:rPr lang="en-US" sz="2400" b="1" dirty="0"/>
              <a:t> (</a:t>
            </a:r>
            <a:r>
              <a:rPr lang="en-US" sz="2400" b="1" dirty="0" smtClean="0"/>
              <a:t>U.S.)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7" y="533487"/>
            <a:ext cx="8040756" cy="944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257" y="3257228"/>
            <a:ext cx="4139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robot </a:t>
            </a:r>
            <a:r>
              <a:rPr lang="en-US" dirty="0" smtClean="0"/>
              <a:t>is a music player. Create music using the color-coded key. Each color represents 1 note. Feed that strip of paper through the robot to play your song.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8959" y="3300799"/>
            <a:ext cx="3456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TECHNICAL DETAILS</a:t>
            </a:r>
          </a:p>
          <a:p>
            <a:r>
              <a:rPr lang="en-US" dirty="0" smtClean="0"/>
              <a:t>1 EV3 Brick</a:t>
            </a:r>
          </a:p>
          <a:p>
            <a:r>
              <a:rPr lang="en-US" dirty="0"/>
              <a:t>1</a:t>
            </a:r>
            <a:r>
              <a:rPr lang="en-US" dirty="0" smtClean="0"/>
              <a:t> EV3 Motor</a:t>
            </a:r>
          </a:p>
          <a:p>
            <a:r>
              <a:rPr lang="en-US" dirty="0" smtClean="0"/>
              <a:t>1 Color</a:t>
            </a:r>
          </a:p>
          <a:p>
            <a:r>
              <a:rPr lang="en-US" dirty="0" err="1" smtClean="0"/>
              <a:t>Approx</a:t>
            </a:r>
            <a:r>
              <a:rPr lang="en-US" dirty="0" smtClean="0"/>
              <a:t> 50 bricks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57" y="5150053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LINKS</a:t>
            </a:r>
          </a:p>
          <a:p>
            <a:r>
              <a:rPr lang="en-US" dirty="0" smtClean="0"/>
              <a:t>www.ev3lessons.com</a:t>
            </a:r>
          </a:p>
          <a:p>
            <a:r>
              <a:rPr lang="en-US" dirty="0" err="1" smtClean="0"/>
              <a:t>www.beyondtheinstructions.com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8959" y="5150053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THE ROBOT MAK3RS</a:t>
            </a:r>
          </a:p>
          <a:p>
            <a:r>
              <a:rPr lang="en-US" dirty="0" smtClean="0"/>
              <a:t>Founders of EV3Lessons.com</a:t>
            </a:r>
          </a:p>
          <a:p>
            <a:r>
              <a:rPr lang="en-US" dirty="0" smtClean="0"/>
              <a:t>From Pittsburgh, PA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56" y="5743245"/>
            <a:ext cx="1571372" cy="9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95" y="1749274"/>
            <a:ext cx="6858000" cy="753977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VOT3R BOOTH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195" y="2503251"/>
            <a:ext cx="6858000" cy="35972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By Sanjay and Arvind </a:t>
            </a:r>
            <a:r>
              <a:rPr lang="en-US" sz="2400" b="1" dirty="0" err="1"/>
              <a:t>Seshan</a:t>
            </a:r>
            <a:r>
              <a:rPr lang="en-US" sz="2400" b="1" dirty="0"/>
              <a:t> (</a:t>
            </a:r>
            <a:r>
              <a:rPr lang="en-US" sz="2400" b="1" dirty="0" smtClean="0"/>
              <a:t>U.S.)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7" y="533487"/>
            <a:ext cx="8040756" cy="944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257" y="3257228"/>
            <a:ext cx="41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robot </a:t>
            </a:r>
            <a:r>
              <a:rPr lang="en-US" dirty="0" smtClean="0"/>
              <a:t>is a voting booth. You can keep track of how many votes each candidate receives.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8959" y="3300799"/>
            <a:ext cx="3456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TECHNICAL DETAILS</a:t>
            </a:r>
          </a:p>
          <a:p>
            <a:r>
              <a:rPr lang="en-US" dirty="0" smtClean="0"/>
              <a:t>1 EV3 Brick</a:t>
            </a:r>
          </a:p>
          <a:p>
            <a:r>
              <a:rPr lang="en-US" dirty="0" smtClean="0"/>
              <a:t>4 </a:t>
            </a:r>
            <a:r>
              <a:rPr lang="en-US" dirty="0" smtClean="0"/>
              <a:t>Touch</a:t>
            </a:r>
          </a:p>
          <a:p>
            <a:r>
              <a:rPr lang="en-US" dirty="0" smtClean="0"/>
              <a:t>2 Large Motor</a:t>
            </a:r>
            <a:endParaRPr lang="en-US" dirty="0" smtClean="0"/>
          </a:p>
          <a:p>
            <a:r>
              <a:rPr lang="en-US" dirty="0" err="1" smtClean="0"/>
              <a:t>Approx</a:t>
            </a:r>
            <a:r>
              <a:rPr lang="en-US" dirty="0" smtClean="0"/>
              <a:t> 50 bricks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57" y="4934535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LINKS</a:t>
            </a:r>
          </a:p>
          <a:p>
            <a:r>
              <a:rPr lang="en-US" dirty="0" smtClean="0"/>
              <a:t>www.ev3lessons.com</a:t>
            </a:r>
          </a:p>
          <a:p>
            <a:r>
              <a:rPr lang="en-US" dirty="0" err="1" smtClean="0"/>
              <a:t>www.beyondtheinstructions.com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08959" y="4934535"/>
            <a:ext cx="345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ABOUT THE ROBOT MAK3RS</a:t>
            </a:r>
          </a:p>
          <a:p>
            <a:r>
              <a:rPr lang="en-US" dirty="0" smtClean="0"/>
              <a:t>Founders of EV3Lessons.com</a:t>
            </a:r>
          </a:p>
          <a:p>
            <a:r>
              <a:rPr lang="en-US" dirty="0" smtClean="0"/>
              <a:t>From Pittsburgh, PA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56" y="5743245"/>
            <a:ext cx="1571372" cy="9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398</Words>
  <Application>Microsoft Macintosh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PIX3L PLOTT3R</vt:lpstr>
      <vt:lpstr>M3MORY GAM3</vt:lpstr>
      <vt:lpstr>ETCH-A-SKETCH</vt:lpstr>
      <vt:lpstr>SIMON GAM3</vt:lpstr>
      <vt:lpstr>M3LODY MAK3R</vt:lpstr>
      <vt:lpstr>VOT3R BOOTH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PIX3L PLOTT3R</dc:title>
  <dc:creator>Microsoft Office User</dc:creator>
  <cp:lastModifiedBy>Microsoft Office User</cp:lastModifiedBy>
  <cp:revision>6</cp:revision>
  <cp:lastPrinted>2016-09-21T11:58:39Z</cp:lastPrinted>
  <dcterms:created xsi:type="dcterms:W3CDTF">2016-09-20T13:55:25Z</dcterms:created>
  <dcterms:modified xsi:type="dcterms:W3CDTF">2016-09-22T12:39:20Z</dcterms:modified>
</cp:coreProperties>
</file>