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21" autoAdjust="0"/>
    <p:restoredTop sz="94613"/>
  </p:normalViewPr>
  <p:slideViewPr>
    <p:cSldViewPr snapToGrid="0" snapToObjects="1">
      <p:cViewPr>
        <p:scale>
          <a:sx n="102" d="100"/>
          <a:sy n="102" d="100"/>
        </p:scale>
        <p:origin x="496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049D-260D-7341-ACBB-7F6E88B670A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B13C-50E9-E247-B6CA-7FFE79A5F65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301C-C036-B244-8BEA-8C69B425991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6815-494D-AC43-9B33-2F9570967BF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B86E-CFB1-CA4E-9DF9-B0CEC6E0742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3A98-E1B0-3440-912D-EBE5F791588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A2E9-D72B-AD48-AF1F-52A08EBA430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479-4DE8-6441-8AD0-9A685ACF12B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241-F89D-A94C-9EDF-69E3F40ABE0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5F3B-56FA-F546-A574-CF6D118384F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96E9-40E7-7B40-BAB3-173E3286BBA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4FA-BB7E-FA4B-8587-3422606245F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9019-D865-2D41-8B16-2696D9E9FF3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518C-F8F8-2041-85CC-55BAE734FAC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100-C690-2548-A59E-01C6F77806A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E0B-6ABC-9D4A-9944-BE4084483D3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BD0-9C32-4C4B-B66B-306A9F13CF2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13E-2851-A740-B3FD-F42F7400D34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8FCE-A927-3844-9E3B-6083AB9AF78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342-05E0-2B4D-B337-0AEB5C7EAB2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DE53-9418-984B-93FC-8DAE115B31D6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570-A037-2046-98C9-DB89177DA9ED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0C8-B0EE-A244-98D0-35D20CF27A35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A431-089C-8B4C-A74D-9FDFCF7A4A5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11B-1739-D449-BD5E-3D05E695191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ABB1-8177-344A-9D50-C38771FF47C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8BC6-E711-6D40-AB8F-60352FB9133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7A00-D458-E548-BA55-8E7DD7AEB72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6C54-E6E7-A646-88ED-0E29FF59BEF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632D-9F04-504B-9AAB-DF12FBEEFF0F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330-94DB-DB4A-AE39-2D4C6E03B34B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32C1-C631-FC47-BD14-B0D0AE380CAE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2A17-01AF-B84B-A814-B012C11277F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3D44B9E-AC04-6549-B7EE-7B0A41CF751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2EBBD4-7984-D84D-B013-2DE21F9AA31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B5F9-1EB9-5146-A0A2-D543FBB3141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Picking Up and Moving an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a robot to move an attachment arm – a powered attachment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useful attachments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Tool: Motor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556770"/>
            <a:ext cx="3807386" cy="443739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can use the Large EV3 Motor or the Medium EV3 Motor for attachment arms</a:t>
            </a:r>
          </a:p>
          <a:p>
            <a:r>
              <a:rPr lang="en-US" dirty="0" smtClean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wheels you should use a Move Steering Block that syncs both wheel motors </a:t>
            </a:r>
            <a:r>
              <a:rPr lang="en-US" i="1" dirty="0" smtClean="0"/>
              <a:t>(see Intermediate lesson called Move Blocks to learn about sync)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 moving your attachment your arm, you use either a Medium Motor Block or a Large Motor Block</a:t>
            </a:r>
            <a:r>
              <a:rPr lang="en-US" dirty="0" smtClean="0"/>
              <a:t> because you don’t need to sync your motors.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49799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486518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1983376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4865626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Medium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Attach a medium motor to Port A or a large motor to Port D as needed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This is a generic set-up for the EV3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Construct an attachment that can pick up or grab a hoop (object)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Look at the two examples on the right. They use the </a:t>
            </a:r>
            <a:r>
              <a:rPr lang="en-US" dirty="0" err="1" smtClean="0"/>
              <a:t>DroidBot’s</a:t>
            </a:r>
            <a:r>
              <a:rPr lang="en-US" dirty="0" smtClean="0"/>
              <a:t> SNAP attachment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DroidBot’s</a:t>
            </a:r>
            <a:r>
              <a:rPr lang="en-US" dirty="0" smtClean="0"/>
              <a:t> build instructions are available on the Robot Design page of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Up and Move Object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From the start line, move up to the black line</a:t>
            </a:r>
          </a:p>
          <a:p>
            <a:r>
              <a:rPr lang="en-US" dirty="0" smtClean="0"/>
              <a:t>Pick up the object and bring it back to the start line</a:t>
            </a:r>
          </a:p>
          <a:p>
            <a:r>
              <a:rPr lang="en-US" dirty="0" smtClean="0"/>
              <a:t>You can have the robot turn to come back or simply move backwards</a:t>
            </a:r>
          </a:p>
          <a:p>
            <a:r>
              <a:rPr lang="en-US" dirty="0" smtClean="0"/>
              <a:t>You can make the object a cube to grab (as in the Core EV3 kit) or an item with a loop on top depending upon the pieces you have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22" y="2301559"/>
            <a:ext cx="8169700" cy="26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to the Grocery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Start </a:t>
            </a:r>
            <a:r>
              <a:rPr lang="en-US" dirty="0"/>
              <a:t>at Home and drive to the grocery store</a:t>
            </a:r>
          </a:p>
          <a:p>
            <a:pPr marL="0" indent="0">
              <a:buNone/>
            </a:pPr>
            <a:r>
              <a:rPr lang="en-US" dirty="0" smtClean="0"/>
              <a:t>2. Have </a:t>
            </a:r>
            <a:r>
              <a:rPr lang="en-US" dirty="0"/>
              <a:t>your robot turn and backup/reverse into the parking space</a:t>
            </a:r>
          </a:p>
          <a:p>
            <a:pPr marL="0" indent="0">
              <a:buNone/>
            </a:pPr>
            <a:r>
              <a:rPr lang="en-US" dirty="0" smtClean="0"/>
              <a:t>3. Stop to pick up groceries</a:t>
            </a:r>
          </a:p>
          <a:p>
            <a:pPr marL="0" indent="0">
              <a:buNone/>
            </a:pPr>
            <a:r>
              <a:rPr lang="en-US" dirty="0" smtClean="0"/>
              <a:t>4. Return home using the short cut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en-US" dirty="0" smtClean="0"/>
              <a:t>Now that you know how to move an arm on a robot, can you move the arm while moving?</a:t>
            </a:r>
          </a:p>
          <a:p>
            <a:pPr lvl="1"/>
            <a:r>
              <a:rPr lang="en-US" dirty="0" smtClean="0"/>
              <a:t>Check out the Parallel Beams lesson in Intermediate and Advanced</a:t>
            </a:r>
          </a:p>
          <a:p>
            <a:r>
              <a:rPr lang="en-US" dirty="0" smtClean="0"/>
              <a:t>Refer to the Move Blocks Lesson in Intermediate to learn more about the differences between Move Steering and Motor Blocks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7/04/2016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</TotalTime>
  <Words>447</Words>
  <Application>Microsoft Macintosh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BEGINNER PROGRAMMING LESSON</vt:lpstr>
      <vt:lpstr>Objectives</vt:lpstr>
      <vt:lpstr>New Tool: Motor Blocks</vt:lpstr>
      <vt:lpstr>Using a Medium Motor</vt:lpstr>
      <vt:lpstr>Pick Up and Move Object Challenge</vt:lpstr>
      <vt:lpstr>Challenge Solution</vt:lpstr>
      <vt:lpstr>Trip to the Grocery Store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Microsoft Office User</cp:lastModifiedBy>
  <cp:revision>45</cp:revision>
  <cp:lastPrinted>2015-11-14T13:27:21Z</cp:lastPrinted>
  <dcterms:created xsi:type="dcterms:W3CDTF">2014-10-28T21:59:38Z</dcterms:created>
  <dcterms:modified xsi:type="dcterms:W3CDTF">2016-07-20T03:18:11Z</dcterms:modified>
</cp:coreProperties>
</file>