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6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6" autoAdjust="0"/>
    <p:restoredTop sz="95680" autoAdjust="0"/>
  </p:normalViewPr>
  <p:slideViewPr>
    <p:cSldViewPr snapToGrid="0" snapToObjects="1">
      <p:cViewPr>
        <p:scale>
          <a:sx n="61" d="100"/>
          <a:sy n="61" d="100"/>
        </p:scale>
        <p:origin x="472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CE78-3CB1-EA4C-AC2D-F7DA5F6FE286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D908-6C67-FA41-90B0-4D4148D5F861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26B7-F9E9-494B-8F15-EBBB47F801EF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4DF7-B283-7141-AFE2-6BAB50F5FE01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202B-E425-EE4D-BA68-1A9A6ED5D02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23039"/>
            <a:ext cx="4306186" cy="253681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6DED-2E06-694B-893B-244937AD8E96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199" y="6477001"/>
            <a:ext cx="3902075" cy="299719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2CC1-CB3A-DF44-92F8-5BF7A03D96D1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77001"/>
            <a:ext cx="3877529" cy="299719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6172201"/>
            <a:ext cx="4136065" cy="320674"/>
          </a:xfrm>
        </p:spPr>
        <p:txBody>
          <a:bodyPr/>
          <a:lstStyle/>
          <a:p>
            <a:fld id="{8BF84413-BA88-6B4E-84F4-1994E53843B7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565230"/>
            <a:ext cx="4136064" cy="211490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58BB-C676-1C48-BAD1-112A2FEE80B7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E8D-E024-4049-BC5E-28A9091B6EB9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04C-3D47-5845-859F-A145B3A5500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4A80-7AB6-6F4A-9D0E-3B3F037898E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C0F-7326-FE45-A04B-B451DD9EA627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5FA7-BF2F-DD49-9EC6-2630B553930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48A9-3C15-7D40-BA83-1C4AC43F4DBE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E87-CDCE-A64D-A1B6-0EAF15E9358F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CB4B-267C-294D-B04B-0FF577EA91C5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415-423C-F045-8630-744E8EFD2AF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C60C-F271-4744-A1F8-0EC2EF49FBED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F516-F189-A845-92FD-912B2DACD6D8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29A8-69FB-AB4C-92D0-4CBF5DEEEE40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27E6-57BD-7443-A2A4-9127F6714CF6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EBCE-CE47-7E49-86A7-D00245B61B9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C26-ABB2-7B49-9F28-F1362E9DC208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DD0-637D-5145-9DA0-045645EA4FA6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16F0-672C-4440-8A43-87AB9359059C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50A-6740-4040-A57F-22D77C374FE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282-4E44-AD49-AA84-93B57E60B7DD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BBE-A68A-E043-8DD2-150B9C0286CF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F414-D69C-BB43-B4CE-3B697C7F68E6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400-D0CE-B241-BDC6-9285C62C0480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F8-B751-0446-B1B5-38A9147577D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3DB-D2A4-3344-8727-E6A1A0CAFB52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6B83-6DBF-334A-8C67-B56619744755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0A58908-3070-8C45-A48B-1AD768BAAFE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2017 (Last edit: 05/15/2017)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4D25-6998-9C45-871F-F5B5ED22FEA8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smtClean="0"/>
              <a:t>Straight (NXT)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" y="1677816"/>
            <a:ext cx="3891281" cy="348560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Try </a:t>
            </a:r>
            <a:r>
              <a:rPr lang="en-US" dirty="0" smtClean="0"/>
              <a:t>“View</a:t>
            </a:r>
            <a:r>
              <a:rPr lang="en-US" dirty="0" smtClean="0"/>
              <a:t>” on brick 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Refer to the Port View/View Lesson on 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Move </a:t>
            </a:r>
            <a:r>
              <a:rPr lang="en-US" dirty="0" smtClean="0"/>
              <a:t>your robot with your hand from your start line to your end line</a:t>
            </a:r>
          </a:p>
          <a:p>
            <a:pPr lvl="1"/>
            <a:r>
              <a:rPr lang="en-US" dirty="0" smtClean="0"/>
              <a:t>Read how many degrees your robot moved</a:t>
            </a:r>
          </a:p>
          <a:p>
            <a:pPr lvl="1"/>
            <a:r>
              <a:rPr lang="en-US" dirty="0" smtClean="0"/>
              <a:t>Use this number in the Move Steering Block to move the correct distance.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 descr="https://www.teachengineering.org/collection/nyu_/activities/nyu_soundwaves/nyu_soundwaves_activity1_figure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0540" y="1925818"/>
            <a:ext cx="4250938" cy="24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</a:t>
            </a:r>
            <a:r>
              <a:rPr lang="en-US" dirty="0" smtClean="0"/>
              <a:t>View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</a:t>
            </a:r>
            <a:r>
              <a:rPr lang="en-US" dirty="0" smtClean="0"/>
              <a:t>NXT </a:t>
            </a:r>
            <a:r>
              <a:rPr lang="en-US" dirty="0" smtClean="0"/>
              <a:t>and Laptop.</a:t>
            </a:r>
          </a:p>
          <a:p>
            <a:endParaRPr lang="en-US" dirty="0"/>
          </a:p>
          <a:p>
            <a:r>
              <a:rPr lang="en-US" dirty="0" smtClean="0"/>
              <a:t>STEP 5: Download to </a:t>
            </a:r>
            <a:r>
              <a:rPr lang="en-US" dirty="0" smtClean="0"/>
              <a:t>NXT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2" descr="http://www.csce.uark.edu/~jparsley/lego_website/images/usb_po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316" y="3295683"/>
            <a:ext cx="1504803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6349</TotalTime>
  <Words>583</Words>
  <Application>Microsoft Macintosh PowerPoint</Application>
  <PresentationFormat>On-screen Show 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Teacher instructions </vt:lpstr>
      <vt:lpstr>Move Straight: Seconds vs. degrees vs. rotations</vt:lpstr>
      <vt:lpstr>MOVE STRAIGHT discussion</vt:lpstr>
      <vt:lpstr>CHALLENGE SOLUTION</vt:lpstr>
      <vt:lpstr>SOLUTION: Use View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9</cp:revision>
  <cp:lastPrinted>2017-05-15T13:05:42Z</cp:lastPrinted>
  <dcterms:created xsi:type="dcterms:W3CDTF">2014-08-07T02:19:13Z</dcterms:created>
  <dcterms:modified xsi:type="dcterms:W3CDTF">2017-05-15T13:05:50Z</dcterms:modified>
</cp:coreProperties>
</file>