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  <p:sldMasterId id="2147483672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9" r:id="rId7"/>
    <p:sldId id="271" r:id="rId8"/>
    <p:sldId id="274" r:id="rId9"/>
    <p:sldId id="272" r:id="rId10"/>
    <p:sldId id="273" r:id="rId11"/>
    <p:sldId id="275" r:id="rId12"/>
    <p:sldId id="276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05"/>
    <p:restoredTop sz="94613"/>
  </p:normalViewPr>
  <p:slideViewPr>
    <p:cSldViewPr snapToGrid="0" snapToObjects="1">
      <p:cViewPr>
        <p:scale>
          <a:sx n="81" d="100"/>
          <a:sy n="81" d="100"/>
        </p:scale>
        <p:origin x="296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5/16/17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67714-547E-8A4E-AE1C-9E3378A836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2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98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67714-547E-8A4E-AE1C-9E3378A836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2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7"/>
            <a:ext cx="4208318" cy="282095"/>
          </a:xfrm>
        </p:spPr>
        <p:txBody>
          <a:bodyPr/>
          <a:lstStyle/>
          <a:p>
            <a:r>
              <a:rPr lang="en-US" smtClean="0"/>
              <a:t>Copyright © EV3Lessons.com 2017 (Last edit: 05/16/2017)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3" y="6341735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7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97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502904" y="5741852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 smtClean="0"/>
              <a:t>Click to edit Master title style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9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By Sanjay and Arvind </a:t>
            </a:r>
            <a:r>
              <a:rPr lang="en-US" sz="1800" dirty="0" err="1" smtClean="0"/>
              <a:t>Seshan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4918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E62CD057-DBE7-2244-AF40-092662B33607}" type="datetime1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2017 (Last edit: 05/16/2017)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73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5A47E8A4-A904-994B-B2A9-4110A6655FDC}" type="datetime1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2017 (Last edit: 05/16/2017)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24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0199-A6E6-6D4B-B6EC-D63ECECA5BBF}" type="datetime1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2017 (Last edit: 05/16/2017)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423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575A-CC29-844A-BEFF-6C430EE0DA4F}" type="datetime1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2017 (Last edit: 05/16/2017)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965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9694-C238-F14B-88ED-8D1EEFCB8CAC}" type="datetime1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2017 (Last edit: 05/16/2017)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8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46DE-739F-5E42-83D7-343700979A8A}" type="datetime1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2017 (Last edit: 05/16/2017)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81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4BF69-E161-3449-AA35-984B7E4762B2}" type="datetime1">
              <a:rPr lang="en-US" smtClean="0"/>
              <a:t>5/16/17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2017 (Last edit: 05/16/2017)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354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0BD4-D0F7-1E4B-971C-0857101F7E46}" type="datetime1">
              <a:rPr lang="en-US" smtClean="0"/>
              <a:t>5/16/17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2017 (Last edit: 05/16/2017)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61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7E81-A3B0-2B49-9FB0-D3593E5F8E17}" type="datetime1">
              <a:rPr lang="en-US" smtClean="0"/>
              <a:t>5/16/17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2017 (Last edit: 05/16/2017)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656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9FA1-0019-3344-88EC-7B7C98E62A2A}" type="datetime1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2017 (Last edit: 05/16/2017)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55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2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8E982C08-A32A-5E44-A484-2EE40629A5EE}" type="datetime1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199" y="6492877"/>
            <a:ext cx="3667991" cy="283845"/>
          </a:xfrm>
        </p:spPr>
        <p:txBody>
          <a:bodyPr/>
          <a:lstStyle/>
          <a:p>
            <a:r>
              <a:rPr lang="en-US" smtClean="0"/>
              <a:t>Copyright © EV3Lessons.com 2017 (Last edit: 05/16/2017)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4" y="6376459"/>
            <a:ext cx="627256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146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B03B-3DA5-774F-A14F-CCD8773B0BF2}" type="datetime1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2017 (Last edit: 05/16/2017)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236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031D3-93C3-3441-9829-1B005399405B}" type="datetime1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2017 (Last edit: 05/16/2017)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461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528E3-3950-FC45-91A7-B524A8740201}" type="datetime1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2017 (Last edit: 05/16/2017)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32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2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B1C9136A-1DAB-9D4C-AED3-7C3C7D038090}" type="datetime1">
              <a:rPr lang="en-US" smtClean="0"/>
              <a:t>5/16/17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EV3Lessons.com 2017 (Last edit: 05/16/2017)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4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8621433B-9039-7147-86D3-7165F8CA6970}" type="datetime1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2017 (Last edit: 05/16/2017)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8"/>
            <a:ext cx="666974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10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69D7A018-E4C5-3E4C-B93A-538C89B3BE4D}" type="datetime1">
              <a:rPr lang="en-US" smtClean="0"/>
              <a:t>5/16/17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2017 (Last edit: 05/16/2017)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8"/>
            <a:ext cx="666974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54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D74E61AC-D2C1-1749-9D28-7031CE1C6F84}" type="datetime1">
              <a:rPr lang="en-US" smtClean="0"/>
              <a:t>5/16/17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2017 (Last edit: 05/16/2017)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8"/>
            <a:ext cx="666974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18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F59DFF79-FEC5-C240-8830-694D857350FB}" type="datetime1">
              <a:rPr lang="en-US" smtClean="0"/>
              <a:t>5/16/17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2017 (Last edit: 05/16/2017)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25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418B5703-83BD-5E4F-9AF1-BDBDA62EAE67}" type="datetime1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2017 (Last edit: 05/16/2017)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10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5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A2B1E95A-661F-8848-8B53-252A01512EBB}" type="datetime1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2017 (Last edit: 05/16/2017)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5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6201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2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7"/>
            <a:ext cx="3699164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Copyright © EV3Lessons.com 2017 (Last edit: 05/16/2017)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8"/>
            <a:ext cx="666974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7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327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2C156-7439-3F48-B414-DD653128996A}" type="datetime1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2017 (Last edit: 05/16/2017)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7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Brick Program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BEGINNER PROGRAMMING LESSON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13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Brick program can be useful for quick tests of your motors and sensors before you are ready to program</a:t>
            </a:r>
          </a:p>
          <a:p>
            <a:endParaRPr lang="en-US" dirty="0" smtClean="0"/>
          </a:p>
          <a:p>
            <a:r>
              <a:rPr lang="en-US" dirty="0" smtClean="0"/>
              <a:t>It can also be used in cases where computers are not available for students.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2017 (Last edit: 05/16/2017)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5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Challenge 1:</a:t>
            </a:r>
          </a:p>
          <a:p>
            <a:r>
              <a:rPr lang="en-US" dirty="0"/>
              <a:t>	</a:t>
            </a:r>
            <a:r>
              <a:rPr lang="en-US" b="0" dirty="0" smtClean="0"/>
              <a:t>Use Brick Program to Move Until a Black Line.</a:t>
            </a:r>
          </a:p>
          <a:p>
            <a:endParaRPr lang="en-US" dirty="0"/>
          </a:p>
          <a:p>
            <a:r>
              <a:rPr lang="en-US" dirty="0" smtClean="0"/>
              <a:t>Challenge 2:</a:t>
            </a:r>
          </a:p>
          <a:p>
            <a:r>
              <a:rPr lang="en-US" dirty="0"/>
              <a:t>	</a:t>
            </a:r>
            <a:r>
              <a:rPr lang="en-US" b="0" dirty="0" smtClean="0"/>
              <a:t>Use Brick Program to Move Until the Ultrasonic is Less than 20cm. Say Stop before you stop moving.</a:t>
            </a: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2017 (Last edit: 05/16/2017)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0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dirty="0" smtClean="0"/>
              <a:t>Author: Sanjay and Arvind </a:t>
            </a:r>
            <a:r>
              <a:rPr lang="en-US" dirty="0" err="1" smtClean="0"/>
              <a:t>Seshan</a:t>
            </a:r>
            <a:endParaRPr lang="en-US" dirty="0"/>
          </a:p>
          <a:p>
            <a:r>
              <a:rPr lang="en-US" dirty="0" smtClean="0"/>
              <a:t>More lessons are available at www.ev3lessons.com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2017 (Last edit: 05/16/2017)</a:t>
            </a: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211" y="3247882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6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</a:t>
            </a:r>
            <a:r>
              <a:rPr lang="en-US" dirty="0" smtClean="0"/>
              <a:t>to use brick program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2017 (Last edit: 05/16/2017)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“Brick” Buttons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569913" indent="-569913"/>
            <a:r>
              <a:rPr lang="en-US" dirty="0"/>
              <a:t>1 = </a:t>
            </a:r>
            <a:r>
              <a:rPr lang="en-US" dirty="0" smtClean="0"/>
              <a:t>Back</a:t>
            </a:r>
            <a:br>
              <a:rPr lang="en-US" dirty="0" smtClean="0"/>
            </a:br>
            <a:r>
              <a:rPr lang="en-US" b="0" dirty="0" smtClean="0"/>
              <a:t>Undo</a:t>
            </a:r>
            <a:br>
              <a:rPr lang="en-US" b="0" dirty="0" smtClean="0"/>
            </a:br>
            <a:r>
              <a:rPr lang="en-US" b="0" dirty="0" smtClean="0"/>
              <a:t>Stop Program</a:t>
            </a:r>
            <a:br>
              <a:rPr lang="en-US" b="0" dirty="0" smtClean="0"/>
            </a:br>
            <a:r>
              <a:rPr lang="en-US" b="0" dirty="0" smtClean="0"/>
              <a:t>Turn robot off</a:t>
            </a:r>
            <a:endParaRPr lang="en-US" b="0" dirty="0"/>
          </a:p>
          <a:p>
            <a:pPr marL="569913" indent="-569913"/>
            <a:r>
              <a:rPr lang="en-US" dirty="0"/>
              <a:t>2 = Center </a:t>
            </a:r>
            <a:r>
              <a:rPr lang="en-US" dirty="0" smtClean="0"/>
              <a:t>Button</a:t>
            </a:r>
            <a:br>
              <a:rPr lang="en-US" dirty="0" smtClean="0"/>
            </a:br>
            <a:r>
              <a:rPr lang="en-US" b="0" dirty="0" smtClean="0"/>
              <a:t>Select options</a:t>
            </a:r>
            <a:br>
              <a:rPr lang="en-US" b="0" dirty="0" smtClean="0"/>
            </a:br>
            <a:r>
              <a:rPr lang="en-US" b="0" dirty="0" smtClean="0"/>
              <a:t>Run Program</a:t>
            </a:r>
            <a:br>
              <a:rPr lang="en-US" b="0" dirty="0" smtClean="0"/>
            </a:br>
            <a:r>
              <a:rPr lang="en-US" b="0" dirty="0" smtClean="0"/>
              <a:t>Turn robot on</a:t>
            </a:r>
            <a:endParaRPr lang="en-US" b="0" dirty="0"/>
          </a:p>
          <a:p>
            <a:pPr marL="569913" indent="-569913"/>
            <a:r>
              <a:rPr lang="en-US" dirty="0"/>
              <a:t>3 = </a:t>
            </a:r>
            <a:r>
              <a:rPr lang="en-US" dirty="0" smtClean="0"/>
              <a:t>Left, Right, </a:t>
            </a:r>
            <a:r>
              <a:rPr lang="en-US" dirty="0"/>
              <a:t>Up, Down</a:t>
            </a:r>
            <a:r>
              <a:rPr lang="en-US" b="0" dirty="0"/>
              <a:t> 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>Navigate </a:t>
            </a:r>
            <a:r>
              <a:rPr lang="en-US" b="0" dirty="0"/>
              <a:t>menus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2017 (Last edit: 05/16/2017)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6673" r="16884"/>
          <a:stretch/>
        </p:blipFill>
        <p:spPr>
          <a:xfrm>
            <a:off x="4444677" y="1063997"/>
            <a:ext cx="3670828" cy="552481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039949" y="3625479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6068228" y="4412397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271226" y="4412397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074838" y="3850386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809279" y="4412397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068228" y="4961691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58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89" y="958438"/>
            <a:ext cx="4383483" cy="38940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“Brick” Screen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23232" y="1002742"/>
            <a:ext cx="4279443" cy="4093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dirty="0"/>
              <a:t>Tabs on </a:t>
            </a:r>
            <a:r>
              <a:rPr lang="en-US" sz="2000" b="1" dirty="0" smtClean="0"/>
              <a:t>Screen</a:t>
            </a:r>
          </a:p>
          <a:p>
            <a:pPr eaLnBrk="1" hangingPunct="1"/>
            <a:endParaRPr lang="en-US" sz="2000" b="1" dirty="0"/>
          </a:p>
          <a:p>
            <a:pPr marL="457200" indent="-457200" eaLnBrk="1" hangingPunct="1">
              <a:buAutoNum type="arabicPeriod"/>
            </a:pPr>
            <a:r>
              <a:rPr lang="en-US" sz="2000" b="1" dirty="0" smtClean="0"/>
              <a:t>Run Recent</a:t>
            </a:r>
            <a:br>
              <a:rPr lang="en-US" sz="2000" b="1" dirty="0" smtClean="0"/>
            </a:br>
            <a:r>
              <a:rPr lang="en-US" sz="2000" dirty="0" smtClean="0"/>
              <a:t>Find programs you ran recently</a:t>
            </a:r>
            <a:endParaRPr lang="en-US" sz="2000" dirty="0"/>
          </a:p>
          <a:p>
            <a:pPr eaLnBrk="1" hangingPunct="1"/>
            <a:endParaRPr lang="en-US" sz="2000" dirty="0" smtClean="0"/>
          </a:p>
          <a:p>
            <a:pPr marL="452438" indent="-452438" defTabSz="511175" eaLnBrk="1" hangingPunct="1"/>
            <a:r>
              <a:rPr lang="en-US" sz="2000" b="1" dirty="0" smtClean="0"/>
              <a:t>2.  </a:t>
            </a:r>
            <a:r>
              <a:rPr lang="en-US" sz="2000" b="1" dirty="0"/>
              <a:t>File </a:t>
            </a:r>
            <a:r>
              <a:rPr lang="en-US" sz="2000" b="1" dirty="0" smtClean="0"/>
              <a:t>Navigation</a:t>
            </a:r>
            <a:br>
              <a:rPr lang="en-US" sz="2000" b="1" dirty="0" smtClean="0"/>
            </a:br>
            <a:r>
              <a:rPr lang="en-US" sz="2000" dirty="0" smtClean="0"/>
              <a:t>Find all programs by project</a:t>
            </a:r>
            <a:endParaRPr lang="en-US" sz="2000" dirty="0"/>
          </a:p>
          <a:p>
            <a:pPr eaLnBrk="1" hangingPunct="1"/>
            <a:endParaRPr lang="en-US" sz="2000" dirty="0" smtClean="0"/>
          </a:p>
          <a:p>
            <a:pPr marL="457200" indent="-457200" eaLnBrk="1" hangingPunct="1">
              <a:buAutoNum type="arabicPeriod" startAt="3"/>
            </a:pPr>
            <a:r>
              <a:rPr lang="en-US" sz="2000" b="1" dirty="0" smtClean="0"/>
              <a:t>Brick </a:t>
            </a:r>
            <a:r>
              <a:rPr lang="en-US" sz="2000" b="1" dirty="0" smtClean="0"/>
              <a:t>Apps</a:t>
            </a:r>
            <a:br>
              <a:rPr lang="en-US" sz="2000" b="1" dirty="0" smtClean="0"/>
            </a:br>
            <a:r>
              <a:rPr lang="en-US" sz="2000" dirty="0" smtClean="0"/>
              <a:t>Brick Program</a:t>
            </a:r>
            <a:endParaRPr lang="en-US" sz="2000" dirty="0"/>
          </a:p>
          <a:p>
            <a:pPr eaLnBrk="1" hangingPunct="1"/>
            <a:endParaRPr lang="en-US" sz="2000" dirty="0" smtClean="0"/>
          </a:p>
          <a:p>
            <a:pPr marL="452438" indent="-452438" eaLnBrk="1" hangingPunct="1"/>
            <a:r>
              <a:rPr lang="en-US" sz="2000" b="1" dirty="0" smtClean="0"/>
              <a:t>4.  Settings</a:t>
            </a:r>
            <a:br>
              <a:rPr lang="en-US" sz="2000" b="1" dirty="0" smtClean="0"/>
            </a:br>
            <a:r>
              <a:rPr lang="en-US" sz="2000" dirty="0" smtClean="0"/>
              <a:t>Bluetooth, </a:t>
            </a:r>
            <a:r>
              <a:rPr lang="en-US" sz="2000" dirty="0" err="1" smtClean="0"/>
              <a:t>Wifi</a:t>
            </a:r>
            <a:r>
              <a:rPr lang="en-US" sz="2000" dirty="0" smtClean="0"/>
              <a:t>, Volume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2017 (Last edit: 05/16/2017)</a:t>
            </a:r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1315723" y="2250951"/>
            <a:ext cx="2146487" cy="461749"/>
            <a:chOff x="1132395" y="2834934"/>
            <a:chExt cx="2146487" cy="461749"/>
          </a:xfrm>
        </p:grpSpPr>
        <p:sp>
          <p:nvSpPr>
            <p:cNvPr id="20" name="Oval 19"/>
            <p:cNvSpPr/>
            <p:nvPr/>
          </p:nvSpPr>
          <p:spPr>
            <a:xfrm>
              <a:off x="1132395" y="2837419"/>
              <a:ext cx="444219" cy="45926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1685219" y="2834934"/>
              <a:ext cx="444219" cy="45926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2</a:t>
              </a:r>
              <a:endParaRPr lang="en-US" sz="1600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2281838" y="2837419"/>
              <a:ext cx="444219" cy="45926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2834663" y="2834934"/>
              <a:ext cx="444219" cy="45926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4</a:t>
              </a:r>
              <a:endParaRPr lang="en-US" sz="16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454763" y="3484179"/>
            <a:ext cx="4247912" cy="78827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9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is Brick Program?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2017 (Last edit: 05/16/2017)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673" y="1626004"/>
            <a:ext cx="4064840" cy="4076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44384" y="1923803"/>
            <a:ext cx="44012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 third tab on the brick is called “Brick Apps”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 fourth item down is Brick Program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854535" y="3550721"/>
            <a:ext cx="1769423" cy="201881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" y="6171338"/>
            <a:ext cx="405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Credit: EV3 </a:t>
            </a:r>
            <a:r>
              <a:rPr lang="en-US" smtClean="0"/>
              <a:t>User Guide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0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619" y="1207315"/>
            <a:ext cx="3463571" cy="836219"/>
          </a:xfrm>
        </p:spPr>
        <p:txBody>
          <a:bodyPr>
            <a:noAutofit/>
          </a:bodyPr>
          <a:lstStyle/>
          <a:p>
            <a:r>
              <a:rPr lang="en-US" sz="1800" dirty="0" smtClean="0"/>
              <a:t>Start Screen </a:t>
            </a:r>
            <a:r>
              <a:rPr lang="en-US" sz="1800" b="0" dirty="0" smtClean="0"/>
              <a:t>has a start block and a loop block. Press the Up button to add a block</a:t>
            </a:r>
            <a:endParaRPr lang="en-US" sz="18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2017 (Last edit: 05/16/2017)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09" y="2783523"/>
            <a:ext cx="2159370" cy="212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697" y="2796788"/>
            <a:ext cx="2103291" cy="2115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680839" y="1207315"/>
            <a:ext cx="3466187" cy="8362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Block Palette </a:t>
            </a:r>
            <a:r>
              <a:rPr lang="en-US" sz="1800" b="0" dirty="0" smtClean="0"/>
              <a:t>has all the blocks available.</a:t>
            </a:r>
            <a:r>
              <a:rPr lang="en-US" sz="1800" b="0" dirty="0"/>
              <a:t> </a:t>
            </a:r>
            <a:r>
              <a:rPr lang="en-US" sz="1800" b="0" dirty="0" smtClean="0"/>
              <a:t>Navigate using Left</a:t>
            </a:r>
            <a:r>
              <a:rPr lang="en-US" sz="1800" b="0" dirty="0"/>
              <a:t>, Right, Up, and Down </a:t>
            </a:r>
            <a:r>
              <a:rPr lang="en-US" sz="1800" b="0" dirty="0" smtClean="0"/>
              <a:t>buttons. Select with Center button</a:t>
            </a:r>
            <a:endParaRPr lang="en-US" sz="1800" b="0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6171338"/>
            <a:ext cx="405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Credit: EV3 </a:t>
            </a:r>
            <a:r>
              <a:rPr lang="en-US" smtClean="0"/>
              <a:t>User Guide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4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BLOCKS AVAILABLE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2017 (Last edit: 05/16/2017)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-16851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33342" y="1342726"/>
            <a:ext cx="46943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There are two types of commands: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b="1" dirty="0" smtClean="0"/>
              <a:t>Wait </a:t>
            </a:r>
            <a:r>
              <a:rPr lang="en-US" sz="2400" b="1" dirty="0" smtClean="0"/>
              <a:t>for </a:t>
            </a:r>
            <a:r>
              <a:rPr lang="en-US" sz="2400" dirty="0" smtClean="0"/>
              <a:t>(Hourglass </a:t>
            </a:r>
            <a:r>
              <a:rPr lang="en-US" sz="2400" dirty="0" smtClean="0"/>
              <a:t>Icons)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b="1" dirty="0" smtClean="0"/>
              <a:t>Action</a:t>
            </a:r>
            <a:r>
              <a:rPr lang="en-US" sz="2400" dirty="0" smtClean="0"/>
              <a:t> </a:t>
            </a:r>
            <a:r>
              <a:rPr lang="en-US" sz="2400" dirty="0" smtClean="0"/>
              <a:t>(Arrow </a:t>
            </a:r>
            <a:r>
              <a:rPr lang="en-US" sz="2400" dirty="0" smtClean="0"/>
              <a:t>Icons)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Trash </a:t>
            </a:r>
            <a:r>
              <a:rPr lang="en-US" sz="2400" dirty="0" smtClean="0"/>
              <a:t>Can </a:t>
            </a:r>
            <a:r>
              <a:rPr lang="en-US" sz="2400" dirty="0" smtClean="0"/>
              <a:t>deletes selected block</a:t>
            </a: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775" y="901171"/>
            <a:ext cx="3771900" cy="565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Rounded Rectangle 34"/>
          <p:cNvSpPr/>
          <p:nvPr/>
        </p:nvSpPr>
        <p:spPr>
          <a:xfrm>
            <a:off x="5696262" y="1099570"/>
            <a:ext cx="254833" cy="24315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7335093" y="4180606"/>
            <a:ext cx="254833" cy="24315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57200" y="6171338"/>
            <a:ext cx="405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Credit: EV3 </a:t>
            </a:r>
            <a:r>
              <a:rPr lang="en-US" smtClean="0"/>
              <a:t>User Guide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3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PARAMETERS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2017 (Last edit: 05/16/2017)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3388" y="3286769"/>
            <a:ext cx="2229593" cy="2204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44753" y="3221253"/>
            <a:ext cx="2269986" cy="2269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94131" y="1806428"/>
            <a:ext cx="3563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To change a block’s parameters, make sure it is selected (in center of screen)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60016" y="1849881"/>
            <a:ext cx="35274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Press </a:t>
            </a:r>
            <a:r>
              <a:rPr lang="en-US" dirty="0" smtClean="0"/>
              <a:t>Center </a:t>
            </a:r>
            <a:r>
              <a:rPr lang="en-US" dirty="0" smtClean="0"/>
              <a:t>button </a:t>
            </a:r>
            <a:r>
              <a:rPr lang="en-US" dirty="0" smtClean="0"/>
              <a:t>to </a:t>
            </a:r>
            <a:r>
              <a:rPr lang="en-US" dirty="0" smtClean="0"/>
              <a:t>modify parameters for the block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/>
              <a:t>Up/Down buttons to change value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3552669" y="3882452"/>
            <a:ext cx="832396" cy="8244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077335" y="3971731"/>
            <a:ext cx="459502" cy="50316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641314" y="3928631"/>
            <a:ext cx="459502" cy="50316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57200" y="6171338"/>
            <a:ext cx="405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Credit: EV3 </a:t>
            </a:r>
            <a:r>
              <a:rPr lang="en-US" smtClean="0"/>
              <a:t>User Guide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0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DELETE, SAVE, RUN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2017 (Last edit: 05/16/2017)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320" y="3584302"/>
            <a:ext cx="2394653" cy="23809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68164" y="1524318"/>
            <a:ext cx="26780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save, select </a:t>
            </a:r>
            <a:r>
              <a:rPr lang="en-US" dirty="0"/>
              <a:t>Back button to return </a:t>
            </a:r>
            <a:r>
              <a:rPr lang="en-US" dirty="0" smtClean="0"/>
              <a:t>to the beginning of the program. Then select the Save icon to name and save the program</a:t>
            </a:r>
          </a:p>
          <a:p>
            <a:endParaRPr lang="en-US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29939" y="1578006"/>
            <a:ext cx="21383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delete, highlight </a:t>
            </a:r>
            <a:r>
              <a:rPr lang="en-US" dirty="0"/>
              <a:t>the </a:t>
            </a:r>
            <a:r>
              <a:rPr lang="en-US" dirty="0" smtClean="0"/>
              <a:t>block, and </a:t>
            </a:r>
            <a:r>
              <a:rPr lang="en-US" dirty="0"/>
              <a:t>press the Up button to go to the Block </a:t>
            </a:r>
            <a:r>
              <a:rPr lang="en-US" dirty="0" smtClean="0"/>
              <a:t>Palette and find the Trash Can icon.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26045" y="1534629"/>
            <a:ext cx="248768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run </a:t>
            </a:r>
            <a:r>
              <a:rPr lang="en-US" dirty="0" smtClean="0"/>
              <a:t>the program</a:t>
            </a:r>
            <a:r>
              <a:rPr lang="en-US" dirty="0"/>
              <a:t>, use the Left button to </a:t>
            </a:r>
            <a:r>
              <a:rPr lang="en-US" dirty="0" smtClean="0"/>
              <a:t>get to the the </a:t>
            </a:r>
            <a:r>
              <a:rPr lang="en-US" dirty="0"/>
              <a:t>Start </a:t>
            </a:r>
            <a:r>
              <a:rPr lang="en-US" dirty="0" smtClean="0"/>
              <a:t>block. Then </a:t>
            </a:r>
            <a:r>
              <a:rPr lang="en-US" dirty="0"/>
              <a:t>p</a:t>
            </a:r>
            <a:r>
              <a:rPr lang="en-US" dirty="0" smtClean="0"/>
              <a:t>ress </a:t>
            </a:r>
            <a:r>
              <a:rPr lang="en-US" dirty="0"/>
              <a:t>the Center </a:t>
            </a:r>
            <a:r>
              <a:rPr lang="en-US" dirty="0" smtClean="0"/>
              <a:t>button.</a:t>
            </a:r>
            <a:endParaRPr lang="en-US" sz="1400" dirty="0" smtClean="0"/>
          </a:p>
          <a:p>
            <a:endParaRPr lang="en-US" sz="1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475" y="3584302"/>
            <a:ext cx="2394653" cy="2380930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4375779" y="4656521"/>
            <a:ext cx="262770" cy="1661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7482589" y="4356848"/>
            <a:ext cx="262917" cy="51495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8" y="3581951"/>
            <a:ext cx="2369701" cy="2383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ounded Rectangle 15"/>
          <p:cNvSpPr/>
          <p:nvPr/>
        </p:nvSpPr>
        <p:spPr>
          <a:xfrm>
            <a:off x="1051809" y="4607416"/>
            <a:ext cx="297306" cy="26438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57200" y="6171338"/>
            <a:ext cx="405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Credit: EV3 </a:t>
            </a:r>
            <a:r>
              <a:rPr lang="en-US" smtClean="0"/>
              <a:t>User Guide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2CEFEB64-C992-CF42-AC34-A2A7B15E4CF5}" vid="{484731AA-B6D9-C841-B3ED-40BE794FD840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628</TotalTime>
  <Words>454</Words>
  <Application>Microsoft Macintosh PowerPoint</Application>
  <PresentationFormat>On-screen Show (4:3)</PresentationFormat>
  <Paragraphs>93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 Black</vt:lpstr>
      <vt:lpstr>Calibri</vt:lpstr>
      <vt:lpstr>Calibri Light</vt:lpstr>
      <vt:lpstr>Helvetica Neue</vt:lpstr>
      <vt:lpstr>ＭＳ Ｐゴシック</vt:lpstr>
      <vt:lpstr>Tahoma</vt:lpstr>
      <vt:lpstr>Arial</vt:lpstr>
      <vt:lpstr>beginner</vt:lpstr>
      <vt:lpstr>Custom Design</vt:lpstr>
      <vt:lpstr>BEGINNER PROGRAMMING LESSON</vt:lpstr>
      <vt:lpstr>Lesson Objectives</vt:lpstr>
      <vt:lpstr>The “Brick” Buttons</vt:lpstr>
      <vt:lpstr>The “Brick” Screen</vt:lpstr>
      <vt:lpstr>Where is Brick Program?</vt:lpstr>
      <vt:lpstr>GETTING STARTED</vt:lpstr>
      <vt:lpstr>BLOCKS AVAILABLE</vt:lpstr>
      <vt:lpstr>CHANGING PARAMETERS</vt:lpstr>
      <vt:lpstr>DELETE, SAVE, RUN</vt:lpstr>
      <vt:lpstr>DISCUSSION</vt:lpstr>
      <vt:lpstr>CHALLENGES</vt:lpstr>
      <vt:lpstr>CREDITS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Microsoft Office User</cp:lastModifiedBy>
  <cp:revision>15</cp:revision>
  <dcterms:created xsi:type="dcterms:W3CDTF">2016-07-04T02:35:12Z</dcterms:created>
  <dcterms:modified xsi:type="dcterms:W3CDTF">2017-05-17T00:12:08Z</dcterms:modified>
</cp:coreProperties>
</file>