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AA4C-4F45-164A-AAF2-3E70F67A791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A968-4DCF-B64C-B4FB-16475CD4E7A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1920-2BCC-744D-8C45-DD353E1FA1D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9A6-4E36-CF44-A6BF-827594B7349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3424-0681-904B-9A1E-05C27C8C249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532-AB1E-254A-809E-C847BB6D284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F52-3C11-5241-9F3E-E8F10D8358C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74D-5378-E54F-B812-C29F7893531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8A-8093-B94D-BAE6-6AD66BEE4661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A7DA-C7BE-FF44-9C81-D5A42559FE78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D937-74DF-B748-B80B-D8440CC6601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278-4900-A64B-8367-B56E855A7D1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18B9-0AE6-0C49-A7A6-26CD932C4F2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8FFF-F645-6445-BE9E-C944C1D2ABD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0F9A-7F56-F844-ABDB-F653A72E70E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098-0441-5844-849C-C519C4179D8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97B-3A1B-F546-AACC-DE26F6619B4D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7EBC-80D6-1347-90DA-E9A69115ADB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D00A-BA0D-A248-AAF4-3416FF56A49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0B88-924A-6E44-96BF-109EEA94B30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F8A-44FB-AF41-B16C-C0448B45A73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DF4-AC6F-DA4A-AB12-5174CDF1A95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8565C9-068F-C548-9201-B58786BD652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8D38-2B7B-C743-B044-A379A334CC5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decide what to do out of different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a Switch </a:t>
            </a:r>
            <a:r>
              <a:rPr lang="en-US" smtClean="0"/>
              <a:t>Block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smtClean="0"/>
              <a:t>Asking the robot a question and doing something different based on the answer</a:t>
            </a:r>
          </a:p>
          <a:p>
            <a:pPr lvl="1"/>
            <a:r>
              <a:rPr lang="en-US" dirty="0" smtClean="0"/>
              <a:t>Example: Does the robot see a line? Or not?</a:t>
            </a:r>
          </a:p>
          <a:p>
            <a:pPr lvl="1"/>
            <a:endParaRPr lang="en-US" dirty="0"/>
          </a:p>
          <a:p>
            <a:r>
              <a:rPr lang="en-US" dirty="0" smtClean="0"/>
              <a:t>Basically a YES/NO QUESTION</a:t>
            </a:r>
          </a:p>
          <a:p>
            <a:r>
              <a:rPr lang="en-US" dirty="0" smtClean="0"/>
              <a:t>Switch blocks are found in the orange/flow tab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being asked:</a:t>
            </a:r>
            <a:r>
              <a:rPr lang="en-US" dirty="0"/>
              <a:t> </a:t>
            </a:r>
            <a:r>
              <a:rPr lang="en-US" dirty="0" smtClean="0"/>
              <a:t>is the touch sensor pressed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Challenge:  </a:t>
            </a:r>
            <a:r>
              <a:rPr lang="en-US" sz="2400" dirty="0" smtClean="0"/>
              <a:t>Write a program that changes the display based on if the touch sensor is pressed or not pressed.  </a:t>
            </a:r>
          </a:p>
          <a:p>
            <a:r>
              <a:rPr lang="en-US" sz="2400" dirty="0" smtClean="0"/>
              <a:t>If pressed, your EV3 is happy! Display a smiley face.  If not pressed, the EV3 is sad!  Display a sad face.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en-US" sz="2400" dirty="0"/>
              <a:t>Y</a:t>
            </a:r>
            <a:r>
              <a:rPr lang="en-US" sz="2400" dirty="0" smtClean="0"/>
              <a:t>ou will need to use the display block, loops and switch blocks!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Touch Sensor</a:t>
            </a:r>
          </a:p>
          <a:p>
            <a:r>
              <a:rPr lang="en-US" dirty="0" smtClean="0"/>
              <a:t>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you write a program that display big eyeballs if you touch it once and a sad face if you touch it a second time and toggles back and forth.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229"/>
            <a:ext cx="8245474" cy="45856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6287</TotalTime>
  <Words>313</Words>
  <Application>Microsoft Macintosh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Switch Blocks</vt:lpstr>
      <vt:lpstr>Switch Block CHALLENGE 1</vt:lpstr>
      <vt:lpstr>Challenge 1 SOLUTION</vt:lpstr>
      <vt:lpstr>Switch Block Challenge 2</vt:lpstr>
      <vt:lpstr>Challenge 2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3</cp:revision>
  <dcterms:created xsi:type="dcterms:W3CDTF">2014-08-07T02:19:13Z</dcterms:created>
  <dcterms:modified xsi:type="dcterms:W3CDTF">2016-07-20T03:20:16Z</dcterms:modified>
</cp:coreProperties>
</file>