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1" autoAdjust="0"/>
    <p:restoredTop sz="96218" autoAdjust="0"/>
  </p:normalViewPr>
  <p:slideViewPr>
    <p:cSldViewPr snapToGrid="0" snapToObjects="1">
      <p:cViewPr varScale="1">
        <p:scale>
          <a:sx n="115" d="100"/>
          <a:sy n="115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Turning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smtClean="0"/>
              <a:t>You probably used a </a:t>
            </a:r>
            <a:r>
              <a:rPr lang="en-US" dirty="0" smtClean="0"/>
              <a:t>spin turn </a:t>
            </a:r>
            <a:r>
              <a:rPr lang="en-US" b="0" dirty="0" smtClean="0"/>
              <a:t>because it is better for tighter turns and gets you closer to the starting point!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to measure the turn and then input the correct number of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96" y="3594722"/>
            <a:ext cx="3271738" cy="2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Worksheet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baseball player must run to second base, </a:t>
            </a:r>
            <a:r>
              <a:rPr lang="en-US" b="0" dirty="0" smtClean="0">
                <a:solidFill>
                  <a:srgbClr val="FF0000"/>
                </a:solidFill>
              </a:rPr>
              <a:t>turn around</a:t>
            </a:r>
            <a:r>
              <a:rPr lang="en-US" b="0" dirty="0" smtClean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6281</TotalTime>
  <Words>720</Words>
  <Application>Microsoft Macintosh PowerPoint</Application>
  <PresentationFormat>On-screen Show (4:3)</PresentationFormat>
  <Paragraphs>133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5</cp:revision>
  <dcterms:created xsi:type="dcterms:W3CDTF">2014-08-07T02:19:13Z</dcterms:created>
  <dcterms:modified xsi:type="dcterms:W3CDTF">2016-07-20T03:17:12Z</dcterms:modified>
</cp:coreProperties>
</file>