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14" r:id="rId4"/>
    <p:sldId id="413" r:id="rId5"/>
    <p:sldId id="265" r:id="rId6"/>
    <p:sldId id="347" r:id="rId7"/>
    <p:sldId id="345" r:id="rId8"/>
    <p:sldId id="266" r:id="rId9"/>
    <p:sldId id="411" r:id="rId10"/>
    <p:sldId id="409" r:id="rId11"/>
    <p:sldId id="412" r:id="rId12"/>
    <p:sldId id="41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0" autoAdjust="0"/>
    <p:restoredTop sz="95680" autoAdjust="0"/>
  </p:normalViewPr>
  <p:slideViewPr>
    <p:cSldViewPr snapToGrid="0" snapToObjects="1">
      <p:cViewPr varScale="1">
        <p:scale>
          <a:sx n="103" d="100"/>
          <a:sy n="103" d="100"/>
        </p:scale>
        <p:origin x="11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1817-7154-1A4E-B0F9-9658FF0658CC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62E-9731-754A-90A2-3B12639D328B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572-EB4F-E047-B120-A64A5289770B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BB96-39D6-154F-95B5-4E94496E06DF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28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FBB7-A6A6-4245-B0EB-584AEC47EEC6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3FEE-0BA9-8146-9DAD-5B71E747D1EB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C91D-2D23-7F47-80CC-2621822BD27A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F9A3-7935-4746-8CD2-DF1AFED0A918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BCB1-75AE-B443-A753-A346420E8098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C10E-042F-EE43-A968-2C34152BC550}" type="datetime1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6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46B2-2D6D-2B46-97B0-9D09176144EB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AADF-94D8-3B4A-B157-513A7DD503C0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A92F-4E29-E642-BC5B-9DE9E2E2D4F5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1E12-00DD-294B-A067-DEF3DB3A3AFE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1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769E-4DEF-4D4E-9CD8-FA9B60DB35F0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7E87-B7FE-F440-A844-E24C42014CC2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6D-0E85-6C41-8C18-478ACF61FB14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E7E-8862-B949-A8A9-93DF182C94FB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8BC9-18A3-E842-BFC5-D628DB77000A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8DF-46A7-444A-BB76-3D8F4F23A2FC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87A2-99A7-7544-9826-90AEED0FF5E1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5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6F9-85EE-7A44-9535-0023235004AE}" type="datetime1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D66-263D-FD4D-BBC7-090008334CA4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710A-0E52-734E-8F3A-7443B5676EC4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D91E-C223-EF44-9F44-EC760628CBA5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D62D-8D05-A642-BDFF-392F95E297D3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139E-8563-034D-B6C9-D11741717041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2F08-B698-3D45-B443-9570DD39FE24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141-F0C6-DC42-85B6-EA21694280A6}" type="datetime1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BC2D-9D07-2742-9EB2-5313CAF84404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F5F1-B2DE-4247-B383-6A259E8F165A}" type="datetime1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368B-E87F-394B-B949-79B97F007E9A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1C06-FC7A-8048-A441-87C927226903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F4BD-6C64-4843-A579-F18E02262C97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D136DA5-C170-FD4B-A022-D0CCDF0D787E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7/07/2016)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2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7CB9-1D42-514A-874E-5EA87748A2E5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Turning (NXT)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</a:t>
            </a:r>
            <a:r>
              <a:rPr lang="en-US" u="sng" dirty="0" smtClean="0">
                <a:solidFill>
                  <a:srgbClr val="00B050"/>
                </a:solidFill>
              </a:rPr>
              <a:t>2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US" b="0" dirty="0" smtClean="0"/>
              <a:t>You probably used a </a:t>
            </a:r>
            <a:r>
              <a:rPr lang="en-US" dirty="0" smtClean="0"/>
              <a:t>spin turn </a:t>
            </a:r>
            <a:r>
              <a:rPr lang="en-US" b="0" dirty="0" smtClean="0"/>
              <a:t>because it is better for tighter turns and gets you closer to the starting point!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 smtClean="0"/>
              <a:t>You probably used a combination of move steering to go straight and do </a:t>
            </a:r>
            <a:r>
              <a:rPr lang="en-US" dirty="0" smtClean="0"/>
              <a:t>pivot turns</a:t>
            </a:r>
            <a:r>
              <a:rPr lang="en-US" b="0" dirty="0" smtClean="0"/>
              <a:t> to go around the box.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turn the robot a desired number of degrees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differences between Spin and Pivot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program two different type of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write </a:t>
            </a:r>
            <a:r>
              <a:rPr lang="en-US" smtClean="0"/>
              <a:t>pseudocode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Vs. SPIN Turns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Pivot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Spin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 smtClean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 smtClean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Motors </a:t>
            </a:r>
          </a:p>
          <a:p>
            <a:pPr algn="ctr"/>
            <a:r>
              <a:rPr lang="en-US" dirty="0" smtClean="0"/>
              <a:t>B and C Move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</a:t>
            </a:r>
          </a:p>
          <a:p>
            <a:pPr algn="ctr"/>
            <a:r>
              <a:rPr lang="en-US" dirty="0" smtClean="0"/>
              <a:t>B Moves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Pivot and Spin turns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43390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/>
                <a:gridCol w="1996362"/>
                <a:gridCol w="1770334"/>
                <a:gridCol w="1897776"/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smtClean="0"/>
                        <a:t>Steering Value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Right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 Turn Right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</a:t>
                      </a:r>
                      <a:r>
                        <a:rPr lang="en-US" baseline="0" dirty="0" smtClean="0"/>
                        <a:t>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315" y="4478540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20" y="6050648"/>
            <a:ext cx="31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Steering value here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1051560" y="4693920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Move Steering Block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Pivot turn for 90 DEGREES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Program your robot to turn 90 degrees....Does </a:t>
            </a:r>
            <a:r>
              <a:rPr lang="en-US" sz="2400" dirty="0">
                <a:solidFill>
                  <a:srgbClr val="FF0000"/>
                </a:solidFill>
              </a:rPr>
              <a:t>the robot </a:t>
            </a:r>
            <a:r>
              <a:rPr lang="en-US" sz="2400" dirty="0" smtClean="0">
                <a:solidFill>
                  <a:srgbClr val="FF0000"/>
                </a:solidFill>
              </a:rPr>
              <a:t>actually turn </a:t>
            </a:r>
            <a:r>
              <a:rPr lang="en-US" sz="2400" dirty="0">
                <a:solidFill>
                  <a:srgbClr val="FF0000"/>
                </a:solidFill>
              </a:rPr>
              <a:t>90 </a:t>
            </a:r>
            <a:r>
              <a:rPr lang="en-US" sz="2400" dirty="0" smtClean="0">
                <a:solidFill>
                  <a:srgbClr val="FF0000"/>
                </a:solidFill>
              </a:rPr>
              <a:t>degrees if you just pick 90 degrees for distance?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22040" y="5419331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 NO! </a:t>
            </a:r>
            <a:r>
              <a:rPr lang="en-US" sz="1600" dirty="0" smtClean="0"/>
              <a:t>Solution on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the robot turn 90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Ans. Try using </a:t>
            </a:r>
            <a:r>
              <a:rPr lang="en-US" sz="3200" dirty="0" smtClean="0"/>
              <a:t>the </a:t>
            </a:r>
            <a:r>
              <a:rPr lang="en-US" sz="3200" dirty="0" smtClean="0"/>
              <a:t>V</a:t>
            </a:r>
            <a:r>
              <a:rPr lang="en-US" sz="3200" dirty="0" smtClean="0"/>
              <a:t>iew on your brick to </a:t>
            </a:r>
            <a:r>
              <a:rPr lang="en-US" sz="3200" dirty="0" smtClean="0"/>
              <a:t>measure the turn and then input the correct number of degrees.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239" y="4339196"/>
            <a:ext cx="3543904" cy="1957585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43896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4306" y="4241789"/>
            <a:ext cx="2594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Refer to the Port View/View lesson on EV3Lessons.com if you are not familiar with how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Split up class into groups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Give each team a copy of the Turning Challenge Worksheet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Details are on Slide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 Page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Solution on Slide 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</a:t>
            </a:r>
            <a:r>
              <a:rPr lang="en-US" u="sng" dirty="0" smtClean="0">
                <a:solidFill>
                  <a:srgbClr val="00B050"/>
                </a:solidFill>
              </a:rPr>
              <a:t>2</a:t>
            </a:r>
            <a:endParaRPr lang="en-US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Your robot baseball player must run to second base, </a:t>
            </a:r>
            <a:r>
              <a:rPr lang="en-US" b="0" dirty="0" smtClean="0">
                <a:solidFill>
                  <a:srgbClr val="FF0000"/>
                </a:solidFill>
              </a:rPr>
              <a:t>turn around</a:t>
            </a:r>
            <a:r>
              <a:rPr lang="en-US" b="0" dirty="0" smtClean="0"/>
              <a:t>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 a square box or tape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/>
          <a:lstStyle/>
          <a:p>
            <a:r>
              <a:rPr lang="en-US" dirty="0" smtClean="0"/>
              <a:t>Did you try PIVOT and SPIN turns?  What did you discover?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Pivot turns were fine for Challenge 1, but for Challenge 2, if we used Pivot turns, we were farther away from the base.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situations would one work better than the other?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Spin turns are better for tight turns (places where there is not enough space) and you stay closer to your original position.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is PSEUDOCODE?  Why do you think programmers find it useful? (</a:t>
            </a:r>
            <a:r>
              <a:rPr lang="en-US" dirty="0" err="1" smtClean="0"/>
              <a:t>pseudocode</a:t>
            </a:r>
            <a:r>
              <a:rPr lang="en-US" dirty="0" smtClean="0"/>
              <a:t> is from the worksheet)</a:t>
            </a:r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Pseudocode</a:t>
            </a:r>
            <a:r>
              <a:rPr lang="en-US" b="0" dirty="0" smtClean="0">
                <a:solidFill>
                  <a:srgbClr val="FF0000"/>
                </a:solidFill>
              </a:rPr>
              <a:t> allows programmers to write out their code in plain English before you code in a programming language. It lets you plan and think before you sit down to code. It lets you share your ideas with others you are working with in a common language.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7/07/2016)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6284</TotalTime>
  <Words>745</Words>
  <Application>Microsoft Macintosh PowerPoint</Application>
  <PresentationFormat>On-screen Show (4:3)</PresentationFormat>
  <Paragraphs>134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BEGINNER PROGRAMMING LESSON</vt:lpstr>
      <vt:lpstr>Lesson Objectives</vt:lpstr>
      <vt:lpstr>PIVOT Vs. SPIN Turns</vt:lpstr>
      <vt:lpstr>How to Make Pivot and Spin turns</vt:lpstr>
      <vt:lpstr>MAKING A Pivot turn for 90 DEGREES</vt:lpstr>
      <vt:lpstr>how do you make the robot turn 90 degrees?</vt:lpstr>
      <vt:lpstr>TEACHER INSTRUCTIONS</vt:lpstr>
      <vt:lpstr>TURNING CHALLENGES</vt:lpstr>
      <vt:lpstr>CLASS Discussion GUIDE</vt:lpstr>
      <vt:lpstr>CHALLENGE SOLUTIONS</vt:lpstr>
      <vt:lpstr>CREDITS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Microsoft Office User</cp:lastModifiedBy>
  <cp:revision>6</cp:revision>
  <dcterms:created xsi:type="dcterms:W3CDTF">2014-08-07T02:19:13Z</dcterms:created>
  <dcterms:modified xsi:type="dcterms:W3CDTF">2017-05-15T13:28:52Z</dcterms:modified>
</cp:coreProperties>
</file>