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jp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3" r:id="rId1"/>
    <p:sldMasterId id="2147483915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7" r:id="rId4"/>
    <p:sldId id="268" r:id="rId5"/>
    <p:sldId id="270" r:id="rId6"/>
    <p:sldId id="271" r:id="rId7"/>
    <p:sldId id="257" r:id="rId8"/>
    <p:sldId id="25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5" autoAdjust="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7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234-8EE9-4A06-A7F5-F174EF18FFF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6A32-913C-4DA2-A3D8-AA068AE0835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FBC-ACD9-48D8-A1CC-82DF1DA8C76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2284-A491-45EA-884C-86E1F8483FC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618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E8D3-8E56-4B7F-AE5F-46CBE23B0CF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1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09B-C68A-413E-B164-04EF4E13297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14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6061-0D1F-4646-92B5-D1189CD4E31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71A5-125A-48A7-88F7-776E8738829B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204C-70DE-4498-BAD9-6EE9849ECCB3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1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343-59C2-441A-8F75-A32C45CD794C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883D8BA-A56D-4E86-A983-E43D4CBC321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9A7F-29D4-4E4A-A505-A54955CD304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5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2E3F-B884-4197-B05E-D8C7822B58D2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60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9BD6-CE24-4549-89E6-885479E10C7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6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7D-97FE-4013-B7A6-0F24274A4F5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A8A9-2788-4709-B075-6D1D88E46A7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C2E7-E938-4490-9477-51E3DF76514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8526-1BBF-4C59-8699-64CB3D1B244F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1CA-BF6F-4EF7-A28B-1C9AA5F82A96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5E6-551E-45C1-9C7B-6DC611F3B08E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DAA819A-255F-4E66-BE66-F495098023D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6C4-2293-4131-9766-AFEE72B723C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DDA51C-0EF9-447B-8052-14A74C37BDD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0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00EE58-8E07-47B4-B5C3-C40EF0E1C583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273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3" y="153700"/>
            <a:ext cx="3758459" cy="200143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INTERMEDIATE PROGRAMMING LESSON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Brick buttons </a:t>
            </a:r>
            <a:r>
              <a:rPr lang="en-US" dirty="0"/>
              <a:t>AS SENSORS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your brick buttons as sensors</a:t>
            </a:r>
          </a:p>
          <a:p>
            <a:endParaRPr lang="en-US" dirty="0"/>
          </a:p>
          <a:p>
            <a:r>
              <a:rPr lang="en-US" dirty="0"/>
              <a:t>Prerequisites: Display Blocks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Brick Buttons?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708469" cy="4406811"/>
          </a:xfrm>
        </p:spPr>
        <p:txBody>
          <a:bodyPr/>
          <a:lstStyle/>
          <a:p>
            <a:r>
              <a:rPr lang="en-US" dirty="0"/>
              <a:t>The Brick Buttons are the five buttons on the EV3 Brick (all buttons except the Back button)</a:t>
            </a:r>
          </a:p>
          <a:p>
            <a:r>
              <a:rPr lang="en-US" dirty="0"/>
              <a:t>They can be used as sensors to detect if a button has been pressed, to find out which button was pressed and to control your program</a:t>
            </a:r>
          </a:p>
          <a:p>
            <a:r>
              <a:rPr lang="en-US" dirty="0"/>
              <a:t>You can even use them to track if the button was pressed and then released in the past (like Bumped for the Touch Sensor)</a:t>
            </a:r>
          </a:p>
          <a:p>
            <a:r>
              <a:rPr lang="en-US" dirty="0"/>
              <a:t>Note: You cannot detect if two buttons are pressed at the same time</a:t>
            </a:r>
          </a:p>
          <a:p>
            <a:r>
              <a:rPr lang="en-US" dirty="0"/>
              <a:t>Wait Blocks, Switches, Loops and the Brick Buttons Programming Blocks all let you use the brick buttons as sensors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2"/>
          <a:stretch/>
        </p:blipFill>
        <p:spPr>
          <a:xfrm>
            <a:off x="6381742" y="1505616"/>
            <a:ext cx="2243966" cy="40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Challenge 1: Button Press &amp;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CHALLENGE: </a:t>
            </a:r>
            <a:r>
              <a:rPr lang="en-US" dirty="0"/>
              <a:t>Program your robot to move forward until a button is pressed. Just like in the beginner lessons that used sensors, you will use a Wait For block to complete this challenge.</a:t>
            </a:r>
          </a:p>
          <a:p>
            <a:r>
              <a:rPr lang="en-US" dirty="0"/>
              <a:t>A good use for such a program might be to help you debug. Adding a Wait For Button Press in your code helps you run parts of your code and check for errors.</a:t>
            </a:r>
          </a:p>
          <a:p>
            <a:r>
              <a:rPr lang="en-US" b="1" dirty="0"/>
              <a:t>STEP 1: </a:t>
            </a:r>
            <a:r>
              <a:rPr lang="en-US" dirty="0"/>
              <a:t>Turn on motor in your Move Steering Block</a:t>
            </a:r>
          </a:p>
          <a:p>
            <a:r>
              <a:rPr lang="en-US" b="1" dirty="0"/>
              <a:t>STEP 2: </a:t>
            </a:r>
            <a:r>
              <a:rPr lang="en-US" dirty="0"/>
              <a:t>Add a Wait For Button Press (Middle Button)</a:t>
            </a:r>
          </a:p>
          <a:p>
            <a:r>
              <a:rPr lang="en-US" b="1" dirty="0"/>
              <a:t>STEP 3: </a:t>
            </a:r>
            <a:r>
              <a:rPr lang="en-US" dirty="0"/>
              <a:t>Stop Motors after the button is pressed.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41274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2" y="2070847"/>
            <a:ext cx="6536320" cy="26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3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Menu With Buttons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1338168"/>
          </a:xfrm>
        </p:spPr>
        <p:txBody>
          <a:bodyPr/>
          <a:lstStyle/>
          <a:p>
            <a:r>
              <a:rPr lang="en-US" dirty="0"/>
              <a:t>Create an onscreen menu using the brick buttons that does a different action based on which button is pressed. The actions to program are – go forward, backward, left and 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7874" y="276690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STEP 1: Use four Display Blocks to display the  4 actions on the screen so it will look like the image on the right</a:t>
            </a:r>
          </a:p>
          <a:p>
            <a:endParaRPr lang="en-US" dirty="0"/>
          </a:p>
          <a:p>
            <a:r>
              <a:rPr lang="en-US" dirty="0"/>
              <a:t>STEP 2: Add a Wait For button press</a:t>
            </a:r>
          </a:p>
          <a:p>
            <a:endParaRPr lang="en-US" dirty="0"/>
          </a:p>
          <a:p>
            <a:r>
              <a:rPr lang="en-US" dirty="0"/>
              <a:t>STEP 3: Add a Switch Block and based on which button is pressed, run the code for the four actions – left, right, forward, backward</a:t>
            </a:r>
          </a:p>
          <a:p>
            <a:endParaRPr lang="en-US" dirty="0"/>
          </a:p>
          <a:p>
            <a:r>
              <a:rPr lang="en-US" dirty="0"/>
              <a:t>STEP 4: Place all the above Blocks in a loop that runs forever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42" y="2563706"/>
            <a:ext cx="3513101" cy="19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2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" y="2056844"/>
            <a:ext cx="8801961" cy="3105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371" y="5162787"/>
            <a:ext cx="815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if the action in the switch block is very quick (like adding to a variable or displaying a sensor value), the above loop and selected action will run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</a:t>
            </a:r>
            <a:r>
              <a:rPr lang="en-US"/>
              <a:t>Arvind Seshan</a:t>
            </a:r>
            <a:endParaRPr lang="en-US" dirty="0"/>
          </a:p>
          <a:p>
            <a:r>
              <a:rPr lang="en-US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78845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76732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081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481</Words>
  <Application>Microsoft Macintosh PowerPoint</Application>
  <PresentationFormat>On-screen Show (4:3)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Helvetica Neue</vt:lpstr>
      <vt:lpstr>Arial</vt:lpstr>
      <vt:lpstr>Retrospect</vt:lpstr>
      <vt:lpstr>intermediatev2</vt:lpstr>
      <vt:lpstr>INTERMEDIATE PROGRAMMING LESSON</vt:lpstr>
      <vt:lpstr>Lesson Objectives</vt:lpstr>
      <vt:lpstr>What are the Brick Buttons?</vt:lpstr>
      <vt:lpstr>Challenge 1: Button Press &amp; Debugging</vt:lpstr>
      <vt:lpstr>Challenge 1 Solution</vt:lpstr>
      <vt:lpstr>Challenge 2: Menu With Buttons</vt:lpstr>
      <vt:lpstr>Challenge 2 Solution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dc:creator>Sanjay Seshan</dc:creator>
  <cp:lastModifiedBy>Microsoft Office User</cp:lastModifiedBy>
  <cp:revision>24</cp:revision>
  <dcterms:created xsi:type="dcterms:W3CDTF">2014-11-29T19:53:57Z</dcterms:created>
  <dcterms:modified xsi:type="dcterms:W3CDTF">2016-07-20T03:33:00Z</dcterms:modified>
</cp:coreProperties>
</file>