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</p:sldMasterIdLst>
  <p:notesMasterIdLst>
    <p:notesMasterId r:id="rId10"/>
  </p:notesMasterIdLst>
  <p:handoutMasterIdLst>
    <p:handoutMasterId r:id="rId11"/>
  </p:handoutMasterIdLst>
  <p:sldIdLst>
    <p:sldId id="284" r:id="rId3"/>
    <p:sldId id="281" r:id="rId4"/>
    <p:sldId id="279" r:id="rId5"/>
    <p:sldId id="283" r:id="rId6"/>
    <p:sldId id="280" r:id="rId7"/>
    <p:sldId id="28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115" d="100"/>
          <a:sy n="115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7/19/16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1890-25CA-46F5-9F8C-9E79EBF4CE1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 userDrawn="1"/>
        </p:nvSpPr>
        <p:spPr>
          <a:xfrm>
            <a:off x="1481621" y="5931894"/>
            <a:ext cx="239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</a:t>
            </a:r>
            <a:r>
              <a:rPr lang="en-US"/>
              <a:t>Droids Robotics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6" y="4938756"/>
            <a:ext cx="1317585" cy="1260490"/>
          </a:xfrm>
          <a:prstGeom prst="rect">
            <a:avLst/>
          </a:prstGeom>
        </p:spPr>
      </p:pic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0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A2806-5D5F-4AFE-8E3A-30EC8BB4272B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1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8E37-E2BD-4CAE-B237-1EEED0ABFF10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9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33E21-E101-4D73-B43E-E88E406318A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929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1B8B2-FE24-4934-A1D5-B0D2E5301B1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3C2F-EC1C-46CA-BECB-CFF1C49CD76C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5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7A6B-EFF2-41DA-9389-1DD4326B2EE4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8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67B4E-6008-4AC3-AE01-C0CC6493FE44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4C136-C7FF-499B-A164-2D4C94D5780B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1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EE4C-AF6A-44DC-9C1E-0CB7A12851C7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74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922F30-34E0-4C39-BC01-021BBB3779F5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D82AE-8167-4DFE-A047-E1FF61796F26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069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45A1-9DE0-45DA-AF74-AA448812466E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9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FE3-4A62-49E7-8F43-F6D0D08BEE13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79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0D17F-FAD0-4E89-B98C-767A4628FD6E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C3B8-CCBA-411E-9DB3-AACF68D92F7D}" type="datetime1">
              <a:rPr lang="en-US" smtClean="0"/>
              <a:t>7/19/16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8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090BA-9AAD-4420-BFD9-12D0784F3BD8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BF42-B0A3-48A3-84D3-002A163D0068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C439-D066-4536-BF0E-4339595C20C0}" type="datetime1">
              <a:rPr lang="en-US" smtClean="0"/>
              <a:t>7/19/16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0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7BDB-31CB-4154-A354-1D8431D151E9}" type="datetime1">
              <a:rPr lang="en-US" smtClean="0"/>
              <a:t>7/19/16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A72863B-BF54-4663-891A-0C7919FC7BCF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38FF-D9A2-48EA-A9B8-AB69C391D273}" type="datetime1">
              <a:rPr lang="en-US" smtClean="0"/>
              <a:t>7/19/16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2A80F6-584C-43EF-BD30-4D3CC47ECCD6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278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00F0B2-6DC6-40C8-A51B-F3D7D06C3737}" type="datetime1">
              <a:rPr lang="en-US" smtClean="0"/>
              <a:t>7/19/16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287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Calibrating Color sensors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Learn why you need to calibrate your color sensors</a:t>
            </a:r>
          </a:p>
          <a:p>
            <a:r>
              <a:rPr lang="en-US" dirty="0"/>
              <a:t>2) Learn what calibration is</a:t>
            </a:r>
          </a:p>
          <a:p>
            <a:r>
              <a:rPr lang="en-US" dirty="0"/>
              <a:t>3) Learn how to calibrate your color sensors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394020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Calibrate?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use your EV3 Color Sensor in Light Sensor Mode (e.g., reflected light mode), you should calibrate it (not for Color Mode)</a:t>
            </a:r>
          </a:p>
          <a:p>
            <a:r>
              <a:rPr lang="en-US" dirty="0"/>
              <a:t>Calibration means “teaching” the sensor what is “Black” and what is “White”</a:t>
            </a:r>
          </a:p>
          <a:p>
            <a:pPr lvl="1"/>
            <a:r>
              <a:rPr lang="en-US" dirty="0"/>
              <a:t>This makes White read as 100 and Black read as 0</a:t>
            </a:r>
          </a:p>
          <a:p>
            <a:r>
              <a:rPr lang="en-US" dirty="0"/>
              <a:t>Run your Calibrate Program whenever light conditions change </a:t>
            </a:r>
          </a:p>
          <a:p>
            <a:r>
              <a:rPr lang="en-US" dirty="0"/>
              <a:t>If you have 2 Color Sensors, the same calibration will apply to BOTH sensors.  You don’t have to make a different calibration program for each color sensor.  Make it using 1 sensor on one of the ports and the values will apply to both. </a:t>
            </a:r>
          </a:p>
          <a:p>
            <a:pPr lvl="1"/>
            <a:r>
              <a:rPr lang="en-US" dirty="0"/>
              <a:t>If you have sensors that are very different from each other, you will need to write your own custom calibration.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21024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Steps/Pseudocode for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Challenge: Write a program that will calibrate your EV3 Color Sensors for black and white.</a:t>
            </a:r>
          </a:p>
          <a:p>
            <a:r>
              <a:rPr lang="en-US"/>
              <a:t>Pseudocode:</a:t>
            </a:r>
          </a:p>
          <a:p>
            <a:r>
              <a:rPr lang="en-US"/>
              <a:t>Reset the existing calibration values</a:t>
            </a:r>
          </a:p>
          <a:p>
            <a:r>
              <a:rPr lang="en-US"/>
              <a:t>Display that the user should place the robot on “black” and press ok</a:t>
            </a:r>
          </a:p>
          <a:p>
            <a:r>
              <a:rPr lang="en-US"/>
              <a:t>Read the Color Sensor Block in Light mode and save it to the Color Sensor Block in Calibrate mode.</a:t>
            </a:r>
          </a:p>
          <a:p>
            <a:r>
              <a:rPr lang="en-US"/>
              <a:t>Repeat above steps for calibrating “white”.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426457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Calibrate Program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4511926"/>
            <a:ext cx="8418511" cy="1614237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When you run the above Calibrate Program, you will be asked to place the robot on a BLACK section of the mat and then hit center EV3 button.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Then you will be asked to place the robot on WHITE and hit center EV3 button.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pic>
        <p:nvPicPr>
          <p:cNvPr id="5" name="Picture 4" descr="Screen Shot 2014-10-05 at 10.43.5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49" y="1471427"/>
            <a:ext cx="8747482" cy="27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4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When do you need to calibrate your color sensor?</a:t>
            </a:r>
          </a:p>
          <a:p>
            <a:pPr lvl="1"/>
            <a:r>
              <a:rPr lang="en-US" dirty="0"/>
              <a:t>When it is used in reflected light mode</a:t>
            </a:r>
          </a:p>
          <a:p>
            <a:r>
              <a:rPr lang="en-US" dirty="0"/>
              <a:t>2. If I have two color sensors, do I need to calibrate each one?</a:t>
            </a:r>
          </a:p>
          <a:p>
            <a:pPr lvl="1"/>
            <a:r>
              <a:rPr lang="en-US" dirty="0"/>
              <a:t>The calibration applies to both (or all) the color sensors you have connected to your brick</a:t>
            </a:r>
          </a:p>
          <a:p>
            <a:r>
              <a:rPr lang="en-US" dirty="0"/>
              <a:t>3. What are you doing when you calibrate?</a:t>
            </a:r>
          </a:p>
          <a:p>
            <a:pPr lvl="1"/>
            <a:r>
              <a:rPr lang="en-US" dirty="0"/>
              <a:t>You are teaching the sensors what “black” and “white” mean</a:t>
            </a:r>
          </a:p>
          <a:p>
            <a:r>
              <a:rPr lang="en-US" dirty="0"/>
              <a:t>4. Should you calibrate for other colors (e.g. green) if you want to follow a green line?</a:t>
            </a:r>
          </a:p>
          <a:p>
            <a:pPr lvl="1"/>
            <a:r>
              <a:rPr lang="en-US" dirty="0"/>
              <a:t>No, you always calibrate for black and white.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156524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2015 EV3Lessons.com, Last edit 7/06/2016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96016" y="4724983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97" y="374907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9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462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Helvetica Neue</vt:lpstr>
      <vt:lpstr>Arial</vt:lpstr>
      <vt:lpstr>Retrospect</vt:lpstr>
      <vt:lpstr>intermediatev2</vt:lpstr>
      <vt:lpstr>INTERMEDIATE PROGRAMMING LESSON</vt:lpstr>
      <vt:lpstr>Lesson Objectives</vt:lpstr>
      <vt:lpstr>Why Calibrate?</vt:lpstr>
      <vt:lpstr>Steps/Pseudocode for Calibration</vt:lpstr>
      <vt:lpstr>Calibrate Program Solution</vt:lpstr>
      <vt:lpstr>Discussion Guide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Color Sensors</dc:title>
  <cp:lastModifiedBy>Microsoft Office User</cp:lastModifiedBy>
  <cp:revision>6</cp:revision>
  <dcterms:created xsi:type="dcterms:W3CDTF">2014-10-28T21:59:38Z</dcterms:created>
  <dcterms:modified xsi:type="dcterms:W3CDTF">2016-07-20T03:33:22Z</dcterms:modified>
</cp:coreProperties>
</file>