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74" r:id="rId3"/>
    <p:sldId id="372" r:id="rId4"/>
    <p:sldId id="356" r:id="rId5"/>
    <p:sldId id="368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DE47-B990-4036-93C3-F56F4BE3E90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301-23CC-4414-ADC1-B056B5B1B8D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1E98-7DFA-4183-A3E4-2014548663C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4B8D-C6E9-43FA-A0E1-0DDC9A3FC38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558C-6097-47F9-AD38-72D8F4D436A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A06-96D1-49A5-8737-1ABCA8AEEED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1DCE-348E-4FA6-8794-BBB1DB5A038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E7-68FA-4886-9F5A-BEFCB71585A3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60D-0A4F-41BA-9264-DF303B51D6DF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9267-5E36-4F02-B978-4E5C0F69436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4BACF0-6053-405D-A1D2-DCB0AD357F5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62E3-0892-4A03-9FBE-B36019C93F9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E7CA-DF89-40CD-BF8A-88352220E76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7444-8874-43E9-A4C0-DE411639E82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F334-E4D1-4604-A4C5-A966664A311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11B2-684D-4D0F-B0CE-58E05D6C9CB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5790-527A-427F-AB47-A10E2130732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76AD-04E4-40B1-AFFB-904AE288E4C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8B1C-5794-42CB-9700-89E982348EBD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0CA6-12D8-4F4D-AE32-9F1A49B6EBB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B303C8-0B2A-4825-A67D-E0013E6E6DA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D588-FD16-4379-81BC-655582A44B4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62C432-DAFA-4724-B207-CDCFBD9DA89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7388E-7DD7-44DD-9D9F-C353059E701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DEBUGGING TECHNIQUES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on Next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video on the next slide shows some of the debugging techniques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Wait for button press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Sounds alerts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Brick 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Sensor readings displayed on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– Click to 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record your robot with a camera. Then watch the video and observe what went wrong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also use “comments” to help debug – we add comments to remember what older values were entered into a block.  We watch the robot and then adjust these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</a:t>
            </a:r>
          </a:p>
          <a:p>
            <a:r>
              <a:rPr lang="en-US" dirty="0"/>
              <a:t>Author’s Email: </a:t>
            </a:r>
            <a:r>
              <a:rPr lang="en-US" dirty="0">
                <a:hlinkClick r:id="rId3"/>
              </a:rPr>
              <a:t>team@droidsrobotics.org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Learn the importance of debugging</a:t>
            </a:r>
          </a:p>
          <a:p>
            <a:pPr marL="457200" indent="-457200">
              <a:buAutoNum type="arabicParenR"/>
            </a:pPr>
            <a:r>
              <a:rPr lang="en-US" dirty="0"/>
              <a:t>Learn some techniques for debugging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 useful strategy to figure out where in your program something is going wrong or what went wrong</a:t>
            </a:r>
          </a:p>
          <a:p>
            <a:r>
              <a:rPr lang="en-US" dirty="0"/>
              <a:t>Once your code starts to become long or complicated (e.g. using sensors), it can become hard to figure out where in the program you are</a:t>
            </a:r>
          </a:p>
          <a:p>
            <a:r>
              <a:rPr lang="en-US" dirty="0"/>
              <a:t>The following slides show you some ways of knowing where you are in your program or knowing what values your sensors see</a:t>
            </a:r>
          </a:p>
          <a:p>
            <a:r>
              <a:rPr lang="en-US" dirty="0"/>
              <a:t>You will see that these techniques can be VERY USEFUL to any programmer.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Locate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Solution</a:t>
            </a:r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Re-Test Program</a:t>
            </a: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Error</a:t>
            </a: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HURRAY!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en-US" sz="2200" u="sng" dirty="0"/>
              <a:t>Play Selected vs. Button Press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Very similar techniques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Lets you try out smaller portions of code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Play Selected requires </a:t>
            </a:r>
            <a:r>
              <a:rPr lang="en-US" b="0" dirty="0" err="1"/>
              <a:t>bluetooth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Button Press requires some care so you don’t jostle the robot when pressing the 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/>
              <a:t>Light, Sound and Display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similar techniques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and Sound are used in the same way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Teams enjoy the sound more and it is easier to identify sometimes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Block comes in handy for knowing what block is played if your robot gets stuck and if you want to see the sensor values</a:t>
            </a: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Play selected is useful for running small parts of the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when you don’t want to wait for your robot to complete other parts of the program before getting to the part you want to see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you don’t have </a:t>
            </a:r>
            <a:r>
              <a:rPr lang="en-US" dirty="0" err="1"/>
              <a:t>bluetooth</a:t>
            </a:r>
            <a:r>
              <a:rPr lang="en-US" dirty="0"/>
              <a:t> built in the computer, we recommend that you purchase a </a:t>
            </a:r>
            <a:r>
              <a:rPr lang="en-US" dirty="0" err="1"/>
              <a:t>bluetooth</a:t>
            </a:r>
            <a:r>
              <a:rPr lang="en-US" dirty="0"/>
              <a:t> dongle (US $10-15) because it makes this type of debugging easier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use, highlight the parts of the program you want to run and pick the play button with the parentheses (&gt;)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Button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To place a Wait for Button Press block in your program, place a wait block into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Go under brick buttons &gt; compare &gt; brick buttons, then choose which button needs to be pressed to continue the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Place these wait for button presses every block or two close to where the robot is 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This can help you pinpoint which block is causing the robot to fail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robot will stop and “wait for you to press the button”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7" y="4200749"/>
            <a:ext cx="6686185" cy="195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2" y="4452563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Alerts: Brick Status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745" y="1505616"/>
            <a:ext cx="3495940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will then be able to visualize what block is playing and figure out where the error might be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351" y="1664633"/>
            <a:ext cx="205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Brick status light blocks can be used for warnings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5935" y="4959815"/>
            <a:ext cx="122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Brick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Light</a:t>
            </a:r>
          </a:p>
          <a:p>
            <a:r>
              <a:rPr lang="en-US" dirty="0"/>
              <a:t>block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87900" y="3902688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5408" y="4082375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Alerts: Sound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Once you pick Play Tone, select Play Type and pick “play once”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These sounds can help you narrow down where in the program something is going wrong.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1397765"/>
            <a:ext cx="1928255" cy="19737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39555" y="1559725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36017" y="2600940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63593" y="4187954"/>
            <a:ext cx="3636297" cy="919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5876" y="5107778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</a:t>
            </a:r>
          </a:p>
          <a:p>
            <a:r>
              <a:rPr lang="en-US" dirty="0"/>
              <a:t>block</a:t>
            </a:r>
          </a:p>
        </p:txBody>
      </p:sp>
      <p:sp>
        <p:nvSpPr>
          <p:cNvPr id="12" name="Oval 11"/>
          <p:cNvSpPr/>
          <p:nvPr/>
        </p:nvSpPr>
        <p:spPr>
          <a:xfrm>
            <a:off x="6815876" y="439961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to Screen: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3008" y="1338426"/>
            <a:ext cx="65096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Showing which block is playing on your robot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Helps identify what block the robot is stuck 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Seeing the sensor readings – to see what the robot sees!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0" name="Picture 9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02" y="1977128"/>
            <a:ext cx="2192152" cy="2317931"/>
          </a:xfrm>
          <a:prstGeom prst="rect">
            <a:avLst/>
          </a:prstGeom>
        </p:spPr>
      </p:pic>
      <p:pic>
        <p:nvPicPr>
          <p:cNvPr id="11" name="Picture 10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1" y="2207969"/>
            <a:ext cx="3302414" cy="2046566"/>
          </a:xfrm>
          <a:prstGeom prst="rect">
            <a:avLst/>
          </a:prstGeom>
        </p:spPr>
      </p:pic>
      <p:pic>
        <p:nvPicPr>
          <p:cNvPr id="12" name="Picture 11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82" y="4748703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</TotalTime>
  <Words>747</Words>
  <Application>Microsoft Macintosh PowerPoint</Application>
  <PresentationFormat>On-screen Show (4:3)</PresentationFormat>
  <Paragraphs>107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Helvetica Neue</vt:lpstr>
      <vt:lpstr>Arial</vt:lpstr>
      <vt:lpstr>Retrospect</vt:lpstr>
      <vt:lpstr>intermediatev2</vt:lpstr>
      <vt:lpstr>INTERMEDIATE PROGRAMMING LESSON</vt:lpstr>
      <vt:lpstr>Lesson Objectives</vt:lpstr>
      <vt:lpstr>Why Debug?</vt:lpstr>
      <vt:lpstr>Different Techniques</vt:lpstr>
      <vt:lpstr>Play Selected</vt:lpstr>
      <vt:lpstr>Wait For Button Press</vt:lpstr>
      <vt:lpstr>Visual Alerts: Brick Status Light</vt:lpstr>
      <vt:lpstr>Sound Alerts: Sound Block</vt:lpstr>
      <vt:lpstr>Print to Screen: Display Block</vt:lpstr>
      <vt:lpstr>Sample Video on Next Slide</vt:lpstr>
      <vt:lpstr>Sample Video – Click to Play</vt:lpstr>
      <vt:lpstr>Other Methods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Microsoft Office User</cp:lastModifiedBy>
  <cp:revision>8</cp:revision>
  <dcterms:created xsi:type="dcterms:W3CDTF">2014-08-07T02:19:13Z</dcterms:created>
  <dcterms:modified xsi:type="dcterms:W3CDTF">2016-07-20T03:34:47Z</dcterms:modified>
</cp:coreProperties>
</file>