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638"/>
  </p:normalViewPr>
  <p:slideViewPr>
    <p:cSldViewPr snapToGrid="0" snapToObjects="1">
      <p:cViewPr varScale="1">
        <p:scale>
          <a:sx n="113" d="100"/>
          <a:sy n="113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D20FF-AE29-D846-B68C-C9B98C9B311B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23C46-A4FD-DD44-9C44-EF515FB7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457-49C8-8946-B327-BD04AAE6153F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750F-BC72-AF4A-8F0A-39513686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457-49C8-8946-B327-BD04AAE6153F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750F-BC72-AF4A-8F0A-39513686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3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457-49C8-8946-B327-BD04AAE6153F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750F-BC72-AF4A-8F0A-39513686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457-49C8-8946-B327-BD04AAE6153F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750F-BC72-AF4A-8F0A-39513686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457-49C8-8946-B327-BD04AAE6153F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750F-BC72-AF4A-8F0A-39513686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457-49C8-8946-B327-BD04AAE6153F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750F-BC72-AF4A-8F0A-39513686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457-49C8-8946-B327-BD04AAE6153F}" type="datetimeFigureOut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750F-BC72-AF4A-8F0A-39513686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457-49C8-8946-B327-BD04AAE6153F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750F-BC72-AF4A-8F0A-39513686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457-49C8-8946-B327-BD04AAE6153F}" type="datetimeFigureOut">
              <a:rPr lang="en-US" smtClean="0"/>
              <a:t>9/4/17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750F-BC72-AF4A-8F0A-39513686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457-49C8-8946-B327-BD04AAE6153F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750F-BC72-AF4A-8F0A-39513686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457-49C8-8946-B327-BD04AAE6153F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750F-BC72-AF4A-8F0A-39513686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D457-49C8-8946-B327-BD04AAE6153F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750F-BC72-AF4A-8F0A-39513686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67" y="1887785"/>
            <a:ext cx="7315200" cy="2712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850"/>
            <a:ext cx="4757872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2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0311" y="270933"/>
            <a:ext cx="12101689" cy="6287911"/>
            <a:chOff x="90310" y="112889"/>
            <a:chExt cx="12101689" cy="6287911"/>
          </a:xfrm>
        </p:grpSpPr>
        <p:sp>
          <p:nvSpPr>
            <p:cNvPr id="7" name="Rectangle 6"/>
            <p:cNvSpPr/>
            <p:nvPr/>
          </p:nvSpPr>
          <p:spPr>
            <a:xfrm>
              <a:off x="90310" y="112889"/>
              <a:ext cx="12101689" cy="6287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6356" y="1195778"/>
              <a:ext cx="10871200" cy="4358356"/>
              <a:chOff x="440267" y="1184489"/>
              <a:chExt cx="10871200" cy="435835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43" r="17669"/>
              <a:stretch/>
            </p:blipFill>
            <p:spPr>
              <a:xfrm>
                <a:off x="440267" y="1660374"/>
                <a:ext cx="3025422" cy="326390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3" name="Group 2"/>
              <p:cNvGrpSpPr/>
              <p:nvPr/>
            </p:nvGrpSpPr>
            <p:grpSpPr>
              <a:xfrm>
                <a:off x="3804356" y="1184489"/>
                <a:ext cx="7507111" cy="4358356"/>
                <a:chOff x="3804356" y="1184489"/>
                <a:chExt cx="7507111" cy="4358356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801" y="1184489"/>
                  <a:ext cx="7315200" cy="2712720"/>
                </a:xfrm>
                <a:prstGeom prst="rect">
                  <a:avLst/>
                </a:prstGeom>
              </p:spPr>
            </p:pic>
            <p:sp>
              <p:nvSpPr>
                <p:cNvPr id="2" name="TextBox 1"/>
                <p:cNvSpPr txBox="1"/>
                <p:nvPr/>
              </p:nvSpPr>
              <p:spPr>
                <a:xfrm>
                  <a:off x="3804356" y="3680797"/>
                  <a:ext cx="750711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0" dirty="0" smtClean="0">
                      <a:solidFill>
                        <a:srgbClr val="173B72"/>
                      </a:solidFill>
                      <a:latin typeface="Abadi MT Condensed Extra Bold" charset="0"/>
                      <a:ea typeface="Abadi MT Condensed Extra Bold" charset="0"/>
                      <a:cs typeface="Abadi MT Condensed Extra Bold" charset="0"/>
                    </a:rPr>
                    <a:t>SCORER</a:t>
                  </a:r>
                  <a:endParaRPr lang="en-US" sz="11500" dirty="0">
                    <a:solidFill>
                      <a:srgbClr val="173B72"/>
                    </a:solidFill>
                    <a:latin typeface="Abadi MT Condensed Extra Bold" charset="0"/>
                    <a:ea typeface="Abadi MT Condensed Extra Bold" charset="0"/>
                    <a:cs typeface="Abadi MT Condensed Extra Bold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37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67" y="1887785"/>
            <a:ext cx="7315200" cy="2712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850"/>
            <a:ext cx="4757872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6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 MT Condensed Extra Bold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3</cp:revision>
  <dcterms:created xsi:type="dcterms:W3CDTF">2017-09-05T00:35:35Z</dcterms:created>
  <dcterms:modified xsi:type="dcterms:W3CDTF">2017-09-05T12:20:55Z</dcterms:modified>
</cp:coreProperties>
</file>