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</p:sldMasterIdLst>
  <p:notesMasterIdLst>
    <p:notesMasterId r:id="rId10"/>
  </p:notesMasterIdLst>
  <p:handoutMasterIdLst>
    <p:handoutMasterId r:id="rId11"/>
  </p:handoutMasterIdLst>
  <p:sldIdLst>
    <p:sldId id="304" r:id="rId3"/>
    <p:sldId id="289" r:id="rId4"/>
    <p:sldId id="299" r:id="rId5"/>
    <p:sldId id="300" r:id="rId6"/>
    <p:sldId id="301" r:id="rId7"/>
    <p:sldId id="303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6" autoAdjust="0"/>
    <p:restoredTop sz="94613"/>
  </p:normalViewPr>
  <p:slideViewPr>
    <p:cSldViewPr snapToGrid="0" snapToObjects="1">
      <p:cViewPr varScale="1">
        <p:scale>
          <a:sx n="115" d="100"/>
          <a:sy n="115" d="100"/>
        </p:scale>
        <p:origin x="9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88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655A-972C-4ADD-A359-CD7138476CD6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04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1CF3-3F56-4425-B34E-9919B97CE9C3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2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EADC-2CF8-4A28-89FA-8B94D7EB09F2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64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D490-95C3-422C-8A01-E76F93352806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655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9108-FA28-497E-8ACA-D412A75292BC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8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8ECE-B4B3-4AD4-8BD3-C3C6842438DA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552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5937-94A7-4549-9080-55C34ED5875E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35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9D38-E997-44FC-AEF0-3109BC63E118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07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0897-DA55-4428-99C0-109204D8D2ED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15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BF58-7A0B-49F0-83A0-D73F7E0164C5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71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6A92D04-4031-4298-8D8C-2E3F3F6ACBE9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8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8DF-05A2-4DBC-A82F-5F1493A6F47F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15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7B0E-E90C-4C6F-93A3-7EEF9F4FA8CA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33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17F2-809B-43E4-90CE-AA8EF027F020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03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397D-DEE5-40D5-BA70-CABE086C39F8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7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AF3F-1AF1-4B80-A8C8-CEC197C7ED23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27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9FBE-0174-419E-86C8-BEDDDE758562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9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2CB2-3720-4F04-A199-B8532FC11122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4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1D85-CF50-4C15-94D8-82D0BE54EF2C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6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F0871-2B3A-40DD-8B4D-B76A88C04EF4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2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52A8922-46DD-4358-BEBD-8031E9C3C1EB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2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B0FD-9433-4D97-9380-7DCDE467408D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4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BE5155-AD86-4629-B7CF-507D9A80118B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562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137136-F692-4B11-AD3A-6D0692C552C3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109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4" Type="http://schemas.openxmlformats.org/officeDocument/2006/relationships/image" Target="../media/image11.tiff"/><Relationship Id="rId5" Type="http://schemas.openxmlformats.org/officeDocument/2006/relationships/image" Target="../media/image12.tiff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LOGIC OPERATIONS &amp; DECISION MAKING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6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Objectives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Learn what the Logic Block does</a:t>
            </a:r>
          </a:p>
          <a:p>
            <a:r>
              <a:rPr lang="en-US"/>
              <a:t>Learn how to use the Logic Block</a:t>
            </a:r>
          </a:p>
          <a:p>
            <a:endParaRPr lang="en-US"/>
          </a:p>
          <a:p>
            <a:r>
              <a:rPr lang="en-US"/>
              <a:t>Prerequisites: Data Wires, Sensor Blocks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0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732" y="420677"/>
            <a:ext cx="780659" cy="7806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Operations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Logic Bock does a Logic operation on its inputs, and outputs the result</a:t>
            </a:r>
          </a:p>
          <a:p>
            <a:r>
              <a:rPr lang="en-US" dirty="0"/>
              <a:t>A Logic Block takes inputs that are True or False, and produces a True or False output </a:t>
            </a:r>
          </a:p>
          <a:p>
            <a:r>
              <a:rPr lang="en-US" dirty="0"/>
              <a:t>Logic values can be used as inputs into loop exists and </a:t>
            </a:r>
            <a:br>
              <a:rPr lang="en-US" dirty="0"/>
            </a:br>
            <a:r>
              <a:rPr lang="en-US" dirty="0"/>
              <a:t>switch conditions.</a:t>
            </a:r>
          </a:p>
          <a:p>
            <a:r>
              <a:rPr lang="en-US" dirty="0"/>
              <a:t>It is found in the Red Programming Pallet tab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78105" y="4137809"/>
            <a:ext cx="164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" y="4764621"/>
            <a:ext cx="7344229" cy="11833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576" y="2723770"/>
            <a:ext cx="2247900" cy="12319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062514" y="5144071"/>
            <a:ext cx="711200" cy="803891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6578892" y="3822948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43041" y="3822948"/>
            <a:ext cx="164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10960" y="4150301"/>
            <a:ext cx="155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Output/Result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908506" y="3808434"/>
            <a:ext cx="0" cy="444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4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Modes in the Logic Block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809967"/>
              </p:ext>
            </p:extLst>
          </p:nvPr>
        </p:nvGraphicFramePr>
        <p:xfrm>
          <a:off x="356735" y="1770743"/>
          <a:ext cx="8574088" cy="3845487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194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4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50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195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51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Output/Result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47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/>
                        <a:t>True</a:t>
                      </a:r>
                      <a:r>
                        <a:rPr lang="en-US" baseline="0" dirty="0"/>
                        <a:t> if both A </a:t>
                      </a:r>
                      <a:r>
                        <a:rPr lang="en-US" b="1" u="sng" baseline="0" dirty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en-US" baseline="0" dirty="0"/>
                        <a:t> B are both true, otherwise the result is 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47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/>
                        <a:t>True if either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 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</a:rPr>
                        <a:t>or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/>
                        <a:t>B (or both) is/are True. The result is False if</a:t>
                      </a:r>
                      <a:r>
                        <a:rPr lang="en-US" baseline="0" dirty="0"/>
                        <a:t> both A and B are 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043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/>
                        <a:t>True only</a:t>
                      </a:r>
                      <a:r>
                        <a:rPr lang="en-US" baseline="0" dirty="0"/>
                        <a:t> if </a:t>
                      </a:r>
                      <a:r>
                        <a:rPr lang="en-US" dirty="0"/>
                        <a:t>one (and exactly</a:t>
                      </a:r>
                      <a:r>
                        <a:rPr lang="en-US" baseline="0" dirty="0"/>
                        <a:t> one) </a:t>
                      </a:r>
                      <a:r>
                        <a:rPr lang="en-US" dirty="0"/>
                        <a:t>of A</a:t>
                      </a:r>
                      <a:r>
                        <a:rPr lang="en-US" baseline="0" dirty="0"/>
                        <a:t> and B is True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/>
                        <a:t>The result is False if both A and B are True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/>
                        <a:t>The result is False</a:t>
                      </a:r>
                      <a:r>
                        <a:rPr lang="en-US" baseline="0" dirty="0"/>
                        <a:t> if both A and B are 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264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/>
                        <a:t>Outputs</a:t>
                      </a:r>
                      <a:r>
                        <a:rPr lang="en-US" baseline="0" dirty="0"/>
                        <a:t> the opposite of what you input.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The result is </a:t>
                      </a:r>
                      <a:r>
                        <a:rPr lang="en-US" dirty="0"/>
                        <a:t>True if A is False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result</a:t>
                      </a:r>
                      <a:r>
                        <a:rPr lang="en-US" dirty="0"/>
                        <a:t> is False if A is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5" y="2250322"/>
            <a:ext cx="715847" cy="4494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65" y="2952385"/>
            <a:ext cx="715847" cy="4494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65" y="3828342"/>
            <a:ext cx="715847" cy="4494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965" y="4842787"/>
            <a:ext cx="715847" cy="4494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5660569"/>
            <a:ext cx="825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icons are Venn Diagrams. The dark shaded areas identify what needs to happen for the block to output True.</a:t>
            </a:r>
          </a:p>
        </p:txBody>
      </p:sp>
    </p:spTree>
    <p:extLst>
      <p:ext uri="{BB962C8B-B14F-4D97-AF65-F5344CB8AC3E}">
        <p14:creationId xmlns:p14="http://schemas.microsoft.com/office/powerpoint/2010/main" val="113750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91" t="31735" r="11568" b="34155"/>
          <a:stretch/>
        </p:blipFill>
        <p:spPr>
          <a:xfrm>
            <a:off x="6214382" y="3911211"/>
            <a:ext cx="2421924" cy="11244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Blocks in Three Easy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CHALLENGE: </a:t>
            </a:r>
            <a:r>
              <a:rPr lang="en-US" dirty="0"/>
              <a:t>Make your robot drive forward until EITHER the Touch Sensor is pressed or the Color Sensor detects black.</a:t>
            </a:r>
          </a:p>
          <a:p>
            <a:r>
              <a:rPr lang="en-US" b="1" dirty="0"/>
              <a:t>STEP 1:</a:t>
            </a:r>
            <a:r>
              <a:rPr lang="en-US" dirty="0"/>
              <a:t> Turn the motors on</a:t>
            </a:r>
          </a:p>
          <a:p>
            <a:r>
              <a:rPr lang="en-US" b="1" dirty="0"/>
              <a:t>STEP 2: </a:t>
            </a:r>
            <a:r>
              <a:rPr lang="en-US" dirty="0"/>
              <a:t>Add the Logic and Sensor Blocks</a:t>
            </a:r>
          </a:p>
          <a:p>
            <a:pPr lvl="1"/>
            <a:r>
              <a:rPr lang="en-US" dirty="0"/>
              <a:t>A. Use a Logic Block in the OR mode</a:t>
            </a:r>
          </a:p>
          <a:p>
            <a:pPr lvl="1"/>
            <a:r>
              <a:rPr lang="en-US" dirty="0"/>
              <a:t>B. Add the inputs: Take a color sensor and a touch sensor blocks and wire them into the Logic Block as inputs</a:t>
            </a:r>
          </a:p>
          <a:p>
            <a:r>
              <a:rPr lang="en-US" b="1" dirty="0"/>
              <a:t>STEP 3: </a:t>
            </a:r>
            <a:r>
              <a:rPr lang="en-US" dirty="0"/>
              <a:t>Add a Loop and loop exit condition: </a:t>
            </a:r>
          </a:p>
          <a:p>
            <a:pPr lvl="1"/>
            <a:r>
              <a:rPr lang="en-US" dirty="0"/>
              <a:t>Place the Sensor and Logic Blocks in a loop</a:t>
            </a:r>
          </a:p>
          <a:p>
            <a:pPr lvl="1"/>
            <a:r>
              <a:rPr lang="en-US" dirty="0"/>
              <a:t>For the exit condition of the loop, select logic. Wire the </a:t>
            </a:r>
            <a:br>
              <a:rPr lang="en-US" dirty="0"/>
            </a:br>
            <a:r>
              <a:rPr lang="en-US" dirty="0"/>
              <a:t>result of the Logic Block into the exit condition</a:t>
            </a:r>
          </a:p>
          <a:p>
            <a:pPr lvl="1"/>
            <a:r>
              <a:rPr lang="en-US" dirty="0"/>
              <a:t>If the result of STEP 2 is True, you should exit the loop and stop the robot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525265" y="4633782"/>
            <a:ext cx="45719" cy="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288632" y="4386646"/>
            <a:ext cx="1262244" cy="58724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7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Solution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4" y="1845321"/>
            <a:ext cx="8699157" cy="32966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8411" y="1550131"/>
            <a:ext cx="97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STEP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79151" y="2606870"/>
            <a:ext cx="97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21748" y="2606870"/>
            <a:ext cx="97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68306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This tutorial was written by Sanjay and Arvind Seshan </a:t>
            </a:r>
          </a:p>
          <a:p>
            <a:pPr lvl="1"/>
            <a:r>
              <a:rPr lang="en-US" dirty="0"/>
              <a:t>More lessons at www.ev3lessons.com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6016" y="460818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304" y="3529073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3898</TotalTime>
  <Words>408</Words>
  <Application>Microsoft Macintosh PowerPoint</Application>
  <PresentationFormat>On-screen Show (4:3)</PresentationFormat>
  <Paragraphs>69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Helvetica Neue</vt:lpstr>
      <vt:lpstr>Arial</vt:lpstr>
      <vt:lpstr>Retrospect</vt:lpstr>
      <vt:lpstr>intermediatev2</vt:lpstr>
      <vt:lpstr>INTERMEDIATE PROGRAMMING LESSON</vt:lpstr>
      <vt:lpstr>Lesson Objectives</vt:lpstr>
      <vt:lpstr>Logic Operations Block</vt:lpstr>
      <vt:lpstr>Different Modes in the Logic Block</vt:lpstr>
      <vt:lpstr>Logic Blocks in Three Easy Steps</vt:lpstr>
      <vt:lpstr>Challenge Solution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Up Speed</dc:title>
  <dc:creator>Sanjay Seshan</dc:creator>
  <cp:lastModifiedBy>Microsoft Office User</cp:lastModifiedBy>
  <cp:revision>75</cp:revision>
  <dcterms:created xsi:type="dcterms:W3CDTF">2014-10-28T21:59:38Z</dcterms:created>
  <dcterms:modified xsi:type="dcterms:W3CDTF">2016-07-20T03:35:39Z</dcterms:modified>
</cp:coreProperties>
</file>