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tmp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380" r:id="rId3"/>
    <p:sldId id="357" r:id="rId4"/>
    <p:sldId id="341" r:id="rId5"/>
    <p:sldId id="342" r:id="rId6"/>
    <p:sldId id="339" r:id="rId7"/>
    <p:sldId id="343" r:id="rId8"/>
    <p:sldId id="370" r:id="rId9"/>
    <p:sldId id="371" r:id="rId10"/>
    <p:sldId id="378" r:id="rId11"/>
    <p:sldId id="372" r:id="rId12"/>
    <p:sldId id="373" r:id="rId13"/>
    <p:sldId id="374" r:id="rId14"/>
    <p:sldId id="375" r:id="rId15"/>
    <p:sldId id="376" r:id="rId16"/>
    <p:sldId id="377" r:id="rId17"/>
    <p:sldId id="379" r:id="rId18"/>
    <p:sldId id="35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9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81EB-E98C-482E-B9B0-C9021FFC223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0F4A-5493-4BC2-A237-7FE4F4BB2A7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0F5-9882-4D6B-A56F-3FF2135A9AA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8AAA-8106-411C-9E1A-39A2F4FF36D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1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ECD9-6E6E-4C4B-A7CF-9C3BB161273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8327-00B6-4223-B878-51ED661C155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8B4-7A29-4B54-A2CC-E914726E6AB5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5AC9-02EA-4E84-BFAA-DA76ADEF799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7938-1598-4533-8526-2C98F329A897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06E-9D9C-4D85-ABAA-F31BEE5D6AF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C5BAF6F-72B3-4AB8-B169-1EB5276B79E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CDF4-A0C8-4051-9758-2B4E969149B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60A-16A5-4130-BE75-85D1901355A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6AD-A92B-480E-8FA0-5895E391AD1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B3EC-80DC-4650-BC09-4F3EE3C32A8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E6-1DCE-4A1F-A46E-163C15BEDDC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FA5-67A5-437B-8FF3-7198EBBF0C1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A1B-53D8-4883-A9B6-A9CD3443BF0D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086-BC37-4EB9-8203-52C605F830E7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EFF7-9F45-4849-B824-08CE5E3805C7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0862655-67C3-4001-96DC-CC14F7CE8BF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E50F-1B08-4305-B7E2-05DF6892A66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816109-C326-4942-A42C-69FB3C1E09B7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C9EED0-DD12-401D-A7A2-ECC0E7DF6240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8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tiff"/><Relationship Id="rId3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72" y="3346315"/>
            <a:ext cx="6180083" cy="507990"/>
          </a:xfrm>
        </p:spPr>
        <p:txBody>
          <a:bodyPr>
            <a:normAutofit/>
          </a:bodyPr>
          <a:lstStyle/>
          <a:p>
            <a:r>
              <a:rPr lang="en-US" dirty="0"/>
              <a:t>Introduction to MY BLOCKs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43" y="3728907"/>
            <a:ext cx="2858461" cy="2597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Add Inputs/Outputs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79240" cy="43735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A. We need to add two inputs and one output so we will click the + button three times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>
                <a:solidFill>
                  <a:srgbClr val="7030A0"/>
                </a:solidFill>
              </a:rPr>
              <a:t>B. Go back to the first parameter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>
                <a:solidFill>
                  <a:srgbClr val="00B0F0"/>
                </a:solidFill>
              </a:rPr>
              <a:t>C. Go to Parameter Setup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4877664" y="1342000"/>
            <a:ext cx="2646840" cy="23734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77458" y="4857226"/>
            <a:ext cx="12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Move Rotations and output Ultrasonic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2541" y="2305336"/>
            <a:ext cx="129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Move Rotations and output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8191" y="1710402"/>
            <a:ext cx="186122" cy="3261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25025" y="3978561"/>
            <a:ext cx="207894" cy="57694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1056" y="4979561"/>
            <a:ext cx="716104" cy="2162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3131" y="1535470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5348541" y="4082366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6140" y="4732317"/>
            <a:ext cx="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493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Setup Parameter for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7" y="1362094"/>
            <a:ext cx="5589496" cy="4975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3250" y="4423664"/>
            <a:ext cx="2449585" cy="147646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863" y="4523967"/>
            <a:ext cx="16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Select Input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863" y="4162318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Pick a 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863" y="5247265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Choose a default 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30695" y="3277039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87486" y="5958011"/>
            <a:ext cx="4038599" cy="208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min &amp; </a:t>
            </a:r>
            <a:r>
              <a:rPr lang="en-US" sz="1200"/>
              <a:t>max values (only </a:t>
            </a:r>
            <a:r>
              <a:rPr lang="en-US" sz="1200" dirty="0"/>
              <a:t>available with slider)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63" y="488561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Power is a Number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863" y="5608914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Choose button Style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09128" y="4105517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3093572" y="447020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093572" y="480030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3104454" y="51268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6783826" y="40801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3050" y="1777809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56" y="1197809"/>
            <a:ext cx="5591175" cy="5076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Step 5: Setup Parameter for Rotation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686" y="4080225"/>
            <a:ext cx="2604064" cy="172865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82734" y="3142003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96" y="1832590"/>
            <a:ext cx="195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Now click on the second  parameter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7594" y="4018198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3412038" y="4382885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412038" y="47129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422920" y="5039558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7211145" y="40472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96317" y="1762855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3727" y="4696693"/>
            <a:ext cx="16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Select Input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727" y="4335044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Pick a Name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727" y="5419991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Choose a default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727" y="505834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Rotation is a Number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727" y="5781640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Choose button Style</a:t>
            </a:r>
          </a:p>
        </p:txBody>
      </p:sp>
    </p:spTree>
    <p:extLst>
      <p:ext uri="{BB962C8B-B14F-4D97-AF65-F5344CB8AC3E}">
        <p14:creationId xmlns:p14="http://schemas.microsoft.com/office/powerpoint/2010/main" val="140053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38" y="1502331"/>
            <a:ext cx="5091082" cy="461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Setup Parameter for Ultrasonic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8653" y="339609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6098" y="4122790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810542" y="44874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2810542" y="481757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10509" y="192637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2096" y="1832590"/>
            <a:ext cx="1953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Now click on the third parameter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400" y="4705759"/>
            <a:ext cx="20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Select Output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400" y="4335044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Pick a Name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400" y="5076474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Ultrasonic output is a Number</a:t>
            </a:r>
          </a:p>
        </p:txBody>
      </p:sp>
    </p:spTree>
    <p:extLst>
      <p:ext uri="{BB962C8B-B14F-4D97-AF65-F5344CB8AC3E}">
        <p14:creationId xmlns:p14="http://schemas.microsoft.com/office/powerpoint/2010/main" val="301595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Setup Parameter Icons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7" y="2328186"/>
            <a:ext cx="4446947" cy="3903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294" y="1430219"/>
            <a:ext cx="2983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step, we will change the icons for the parameters from “a” to an image of your choice.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00B050"/>
                </a:solidFill>
              </a:rPr>
              <a:t>Click on a parameter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B. Click on the tab Parameter Icons if not already on this tab, and choose an icon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C. Repeat steps A and B for each parameter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D. Press Finish when you are 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78068" y="2703881"/>
            <a:ext cx="303162" cy="6398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74417" y="4492464"/>
            <a:ext cx="4329060" cy="151091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06670" y="5997723"/>
            <a:ext cx="414429" cy="230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4879455" y="2949865"/>
            <a:ext cx="3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6493957" y="412313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7897" y="5974552"/>
            <a:ext cx="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575" t="7363" r="33914" b="73364"/>
          <a:stretch/>
        </p:blipFill>
        <p:spPr>
          <a:xfrm>
            <a:off x="3738533" y="1430219"/>
            <a:ext cx="1522052" cy="73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0860" t="7798" r="32567" b="73633"/>
          <a:stretch/>
        </p:blipFill>
        <p:spPr>
          <a:xfrm>
            <a:off x="6114570" y="1450051"/>
            <a:ext cx="1527537" cy="6807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486400" y="1585877"/>
            <a:ext cx="394830" cy="401934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60661" y="1568662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7703" y="1585877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Add Data Wires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24" y="1429407"/>
            <a:ext cx="3678572" cy="4435366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sz="1800" b="0" dirty="0"/>
              <a:t>When you click Finish (on previous slide) you will see this. </a:t>
            </a:r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r>
              <a:rPr lang="en-US" b="0" dirty="0">
                <a:solidFill>
                  <a:srgbClr val="00B050"/>
                </a:solidFill>
              </a:rPr>
              <a:t>Wire up the My Block by dragging a data wire from each parameter to its corresponding slot on the move steering block and sensor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47" y="4455486"/>
            <a:ext cx="4456627" cy="1631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0987" y="1452549"/>
            <a:ext cx="4380504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These grey blocks are our inputs/outputs (parameters) that were set up automatically by the My Block Builder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3" y="2173732"/>
            <a:ext cx="7224406" cy="1486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752" y="2396673"/>
            <a:ext cx="962770" cy="11605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4476" y="2396673"/>
            <a:ext cx="600158" cy="1080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664236" y="-140330"/>
            <a:ext cx="420904" cy="465310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2"/>
          </p:cNvCxnSpPr>
          <p:nvPr/>
        </p:nvCxnSpPr>
        <p:spPr>
          <a:xfrm rot="16200000" flipV="1">
            <a:off x="6782445" y="1394563"/>
            <a:ext cx="420904" cy="158331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My Block?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413" y="1474696"/>
            <a:ext cx="4239143" cy="4784242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>
                <a:solidFill>
                  <a:srgbClr val="00B050"/>
                </a:solidFill>
              </a:rPr>
              <a:t>Your My Block will appear in the turquoise tab.  You can now use this block in any program.</a:t>
            </a:r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r>
              <a:rPr lang="en-US" b="0" dirty="0">
                <a:solidFill>
                  <a:srgbClr val="7030A0"/>
                </a:solidFill>
              </a:rPr>
              <a:t>Below, the same My Block is used twice. Once to move forward 2 rotations and then backwards 5 rotations.</a:t>
            </a:r>
          </a:p>
          <a:p>
            <a:pPr marL="457200" indent="-457200">
              <a:buAutoNum type="alphaUcPeriod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3" y="1552051"/>
            <a:ext cx="3341710" cy="1225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66997" y="1640037"/>
            <a:ext cx="546409" cy="33453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88" r="26888" b="82602"/>
          <a:stretch/>
        </p:blipFill>
        <p:spPr>
          <a:xfrm>
            <a:off x="847918" y="4204010"/>
            <a:ext cx="7310676" cy="1942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0490" y="3167975"/>
            <a:ext cx="3118243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Note: The same My Block can be used with different input values.</a:t>
            </a:r>
          </a:p>
        </p:txBody>
      </p:sp>
    </p:spTree>
    <p:extLst>
      <p:ext uri="{BB962C8B-B14F-4D97-AF65-F5344CB8AC3E}">
        <p14:creationId xmlns:p14="http://schemas.microsoft.com/office/powerpoint/2010/main" val="1114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custom blocks in the EV3 Software (My Blocks)</a:t>
            </a:r>
          </a:p>
          <a:p>
            <a:r>
              <a:rPr lang="en-US" dirty="0"/>
              <a:t>Learn why a My Block is useful</a:t>
            </a:r>
          </a:p>
          <a:p>
            <a:r>
              <a:rPr lang="en-US" dirty="0"/>
              <a:t>Learn to construct a My Block with Inputs and Outputs (Parameters)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My Blocks are basically your own custom blocks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Once a My Block is created, you can use it in multiple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Just like any other block in EV3, My Blocks can have both inputs and outputs (parameters)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414114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936772"/>
            <a:ext cx="377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blocks above are examples of My Blocks: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Move_Inches</a:t>
            </a:r>
            <a:r>
              <a:rPr lang="en-US" dirty="0"/>
              <a:t> tells the robot to move the number of inches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Turn_Degrees</a:t>
            </a:r>
            <a:r>
              <a:rPr lang="en-US" dirty="0"/>
              <a:t> tells the robot to turn the amount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My Blocks will be taught in separate lessons.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6480" y="1700784"/>
            <a:ext cx="493776" cy="121051"/>
          </a:xfrm>
          <a:prstGeom prst="rect">
            <a:avLst/>
          </a:prstGeom>
          <a:solidFill>
            <a:srgbClr val="39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 You Use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Whenever the robot is going to repeat an action inside your 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When code is repeated in a 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Organize and simplify your code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</a:rPr>
              <a:t>Because of My Blocks, your missions will look like this…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Instead of this….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329B65"/>
                </a:solidFill>
              </a:rPr>
              <a:t>This makes your code easier to read and easier to modify!!! 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Useful My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Note: Making My Blocks with inputs and outputs can make them far more useful. However, you need to be careful not to make the My Block too complicated.</a:t>
            </a:r>
          </a:p>
          <a:p>
            <a:endParaRPr lang="en-US" dirty="0"/>
          </a:p>
          <a:p>
            <a:r>
              <a:rPr lang="en-US" dirty="0"/>
              <a:t>Question: Look at the list of three My Blocks below.  Which ones do you think are useful for to use?</a:t>
            </a:r>
          </a:p>
          <a:p>
            <a:pPr lvl="1"/>
            <a:r>
              <a:rPr lang="en-US" dirty="0"/>
              <a:t>Move5CM (Moves the robot five centimeters)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a centimeter and power input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centimeter, power, angle, coast/brake, etc. inputs</a:t>
            </a:r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Move5CM may be used often, but you will be forced to make other My Blocks for other distances. This will not be fixable later.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centimeters and power as inputs is probably the best choice.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centimeters, power, angle, coast/brake, etc. might be most customizable, but some of the inputs might never be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Highlight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875" y="1439916"/>
            <a:ext cx="3119332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this lesson, our goal is to move a </a:t>
            </a:r>
            <a:r>
              <a:rPr lang="en-US" dirty="0">
                <a:solidFill>
                  <a:srgbClr val="FF0000"/>
                </a:solidFill>
              </a:rPr>
              <a:t>desired amount of rotations</a:t>
            </a:r>
            <a:r>
              <a:rPr lang="en-US" dirty="0">
                <a:solidFill>
                  <a:schemeClr val="tx1"/>
                </a:solidFill>
              </a:rPr>
              <a:t> at a </a:t>
            </a:r>
            <a:r>
              <a:rPr lang="en-US" dirty="0">
                <a:solidFill>
                  <a:srgbClr val="FF0000"/>
                </a:solidFill>
              </a:rPr>
              <a:t>desired power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return the ultrasonic value</a:t>
            </a:r>
            <a:r>
              <a:rPr lang="en-US" dirty="0">
                <a:solidFill>
                  <a:schemeClr val="tx1"/>
                </a:solidFill>
              </a:rPr>
              <a:t> at the end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Step 1: Select the two blocks in the code that you want to turn into a My Block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5" y="4197826"/>
            <a:ext cx="5087989" cy="1783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3919" y="4351302"/>
            <a:ext cx="3997305" cy="14118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1536" y="1639684"/>
            <a:ext cx="43542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Question: What would be the input(s) and output(s) for our My Block?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Answer: The inputs are power and rotations. The Output is distance measured by the ultrasonic sensor.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Launch My Block builder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99471" y="1560497"/>
            <a:ext cx="3231016" cy="1912177"/>
            <a:chOff x="180892" y="1764946"/>
            <a:chExt cx="3348996" cy="2211436"/>
          </a:xfrm>
        </p:grpSpPr>
        <p:pic>
          <p:nvPicPr>
            <p:cNvPr id="6" name="Picture 5" descr="Screen Shot 2014-08-08 at 7.12.4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70" y="1764946"/>
              <a:ext cx="3332218" cy="221143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80892" y="1895912"/>
              <a:ext cx="1295570" cy="2080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9714" y="1895912"/>
              <a:ext cx="470174" cy="1744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2248" y="3448624"/>
              <a:ext cx="1787466" cy="200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0554" y="1788876"/>
            <a:ext cx="3026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A: Go to Tools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My Block Builder - </a:t>
            </a:r>
            <a:r>
              <a:rPr lang="en-US" dirty="0">
                <a:solidFill>
                  <a:srgbClr val="00B050"/>
                </a:solidFill>
              </a:rPr>
              <a:t>If you encounter an error, view the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B: Pick a My Block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C. Add a 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D. Select an Icon for the whole My Block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5266650" y="3409773"/>
            <a:ext cx="3115368" cy="27935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91773" y="4840096"/>
            <a:ext cx="2644108" cy="10066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1350" y="4505136"/>
            <a:ext cx="129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Move Rotations and output Ultrasonic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5822" y="1775759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113675" y="443644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27504" y="1482284"/>
            <a:ext cx="1549372" cy="58679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53669" y="4501036"/>
            <a:ext cx="942100" cy="1824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2276" t="29131" r="38679" b="60937"/>
          <a:stretch/>
        </p:blipFill>
        <p:spPr>
          <a:xfrm>
            <a:off x="3480994" y="4675011"/>
            <a:ext cx="1646467" cy="1393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8153045" y="446666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098910" y="515876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7897" y="4501036"/>
            <a:ext cx="1185147" cy="2638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6001" y="4981505"/>
            <a:ext cx="662974" cy="5753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1: You must be on a diagram with a selection to create a My Block: </a:t>
            </a:r>
          </a:p>
          <a:p>
            <a:pPr lvl="1"/>
            <a:r>
              <a:rPr lang="en-US" dirty="0"/>
              <a:t>SOLUTION: You need to highlight all the blocks again before going into My Block Builder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ERROR 2: Start Blocks are not allowed in the selection when creating My Blocks. Remove any Start Blocks from your selection and try making your My Block again.</a:t>
            </a:r>
          </a:p>
          <a:p>
            <a:pPr lvl="1"/>
            <a:r>
              <a:rPr lang="en-US" dirty="0"/>
              <a:t>SOLUTION: Un-highlight the start block before going into My Block Builder</a:t>
            </a:r>
          </a:p>
          <a:p>
            <a:endParaRPr lang="en-US" dirty="0"/>
          </a:p>
          <a:p>
            <a:r>
              <a:rPr lang="en-US" b="0" dirty="0"/>
              <a:t>If you continue to have trouble at this step, just select a single block in your program and create a My Block from it. You can edit add more blocks to a My Block at any time. However, you cannot change the inputs and outputs of a My Block after creation.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8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7875</TotalTime>
  <Words>1215</Words>
  <Application>Microsoft Macintosh PowerPoint</Application>
  <PresentationFormat>On-screen Show (4:3)</PresentationFormat>
  <Paragraphs>182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Helvetica Neue</vt:lpstr>
      <vt:lpstr>Wingdings</vt:lpstr>
      <vt:lpstr>Arial</vt:lpstr>
      <vt:lpstr>Retrospect</vt:lpstr>
      <vt:lpstr>intermediatev2</vt:lpstr>
      <vt:lpstr>INTERMEDIATE PROGRAMMING LESSON</vt:lpstr>
      <vt:lpstr>Lesson Objectives</vt:lpstr>
      <vt:lpstr>What is a My Block?</vt:lpstr>
      <vt:lpstr>When do You Use a My block?</vt:lpstr>
      <vt:lpstr>Why Should You Bother?</vt:lpstr>
      <vt:lpstr>What Makes a Useful My Block</vt:lpstr>
      <vt:lpstr>Step 1: Highlight Blocks</vt:lpstr>
      <vt:lpstr>Step 2: Launch My Block builder</vt:lpstr>
      <vt:lpstr>Common Error Messages</vt:lpstr>
      <vt:lpstr>Step 3: Add Inputs/Outputs</vt:lpstr>
      <vt:lpstr>Step 4: Setup Parameter for Power</vt:lpstr>
      <vt:lpstr>Step 5: Setup Parameter for Rotation</vt:lpstr>
      <vt:lpstr>Step 6: Setup Parameter for Ultrasonic</vt:lpstr>
      <vt:lpstr>Step 7: Setup Parameter Icons</vt:lpstr>
      <vt:lpstr>Step 8: Add Data Wires</vt:lpstr>
      <vt:lpstr>Where is the My Block?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Microsoft Office User</cp:lastModifiedBy>
  <cp:revision>55</cp:revision>
  <dcterms:created xsi:type="dcterms:W3CDTF">2014-08-07T02:19:13Z</dcterms:created>
  <dcterms:modified xsi:type="dcterms:W3CDTF">2016-07-20T03:36:55Z</dcterms:modified>
</cp:coreProperties>
</file>