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tmp" ContentType="image/p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1"/>
  </p:notesMasterIdLst>
  <p:handoutMasterIdLst>
    <p:handoutMasterId r:id="rId22"/>
  </p:handoutMasterIdLst>
  <p:sldIdLst>
    <p:sldId id="380" r:id="rId3"/>
    <p:sldId id="357" r:id="rId4"/>
    <p:sldId id="341" r:id="rId5"/>
    <p:sldId id="342" r:id="rId6"/>
    <p:sldId id="339" r:id="rId7"/>
    <p:sldId id="343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6" r:id="rId16"/>
    <p:sldId id="377" r:id="rId17"/>
    <p:sldId id="379" r:id="rId18"/>
    <p:sldId id="381" r:id="rId19"/>
    <p:sldId id="35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72"/>
    <p:restoredTop sz="96207" autoAdjust="0"/>
  </p:normalViewPr>
  <p:slideViewPr>
    <p:cSldViewPr snapToGrid="0" snapToObjects="1">
      <p:cViewPr>
        <p:scale>
          <a:sx n="95" d="100"/>
          <a:sy n="95" d="100"/>
        </p:scale>
        <p:origin x="808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8B-EFB5-4143-9C25-BA5CA10A45EB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7BD-2A9D-754E-AF6C-3F4D683BF84B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E0A1-FCED-8048-AFB6-B884CF8A53D4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1647-855F-4E40-A660-CCD0417674DE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F6D-5AD6-E346-BF4C-AF69D778F162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78CC-F264-D94C-8E04-4EFCB7E6A14C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3F7C-CED3-C542-A238-4D356A2E1A36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463-9B83-5948-ACF2-7AD0FFBB9DD5}" type="datetime1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F5E3-C140-8C42-BD7E-CF77E90EFC5E}" type="datetime1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09B6-0B96-6741-A618-464056662177}" type="datetime1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6F6F5BF-6EE7-9849-8F1A-3A27999AC5E8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8EB9-1BE4-EB44-8883-5A6660ECED3F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04E-80A9-1547-A850-D2722C3BD0EE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A926-31DA-8448-ABEF-DF9C75A771AE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E0A-A77E-AF45-AB19-9AFC6B709591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97F5-A31B-504C-BCDA-99B91430B8DF}" type="datetime1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898-3538-9442-BD8D-9384E715FA68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15CC-BB6D-CF44-9ABA-8CAF410CAA92}" type="datetime1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D080-A2A3-6B4E-A561-04AF4FFDF993}" type="datetime1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E9F-0849-E54E-8F59-3BB0A9773F93}" type="datetime1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50045B-B3F4-424B-B8D8-BC7A894DBE28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ACCC-03A5-1849-9F44-775DA1C4F6E2}" type="datetime1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9FAC45-77E2-B647-AE5A-CCC60732E68D}" type="datetime1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 (Last Edit 9/25/2017)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52FFE-E05B-1F40-BAEE-192EA8FCD218}" type="datetime1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 (Last Edit 9/25/2017)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3" Type="http://schemas.openxmlformats.org/officeDocument/2006/relationships/image" Target="../media/image2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iff"/><Relationship Id="rId3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3346315"/>
            <a:ext cx="6180083" cy="507990"/>
          </a:xfrm>
        </p:spPr>
        <p:txBody>
          <a:bodyPr>
            <a:normAutofit/>
          </a:bodyPr>
          <a:lstStyle/>
          <a:p>
            <a:r>
              <a:rPr lang="en-US" dirty="0"/>
              <a:t>Introduction to MY BLOCKs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43" y="3728907"/>
            <a:ext cx="2858461" cy="2597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Add Inputs/Outputs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79240" cy="43735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A. We need to add two inputs and one output so we will click the + button three times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7030A0"/>
                </a:solidFill>
              </a:rPr>
              <a:t>B. Go back to the first parameter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>
                <a:solidFill>
                  <a:srgbClr val="00B0F0"/>
                </a:solidFill>
              </a:rPr>
              <a:t>C. Go to Parameter Setup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4877664" y="1342000"/>
            <a:ext cx="2646840" cy="237340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77458" y="4857226"/>
            <a:ext cx="129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Rotations and output Ultrasonic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2541" y="2305336"/>
            <a:ext cx="129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Move Rotations and output Ultrasonic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8191" y="1710402"/>
            <a:ext cx="186122" cy="32616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5025" y="3978561"/>
            <a:ext cx="207894" cy="57694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11056" y="4979561"/>
            <a:ext cx="716104" cy="2162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3131" y="1535470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5348541" y="4082366"/>
            <a:ext cx="2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6140" y="4732317"/>
            <a:ext cx="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949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Setup Parameter for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7" y="1362094"/>
            <a:ext cx="5589496" cy="4975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3250" y="4423664"/>
            <a:ext cx="2449585" cy="147646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863" y="4523967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863" y="4162318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863" y="5247265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Choose a default 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30695" y="3277039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87486" y="5958011"/>
            <a:ext cx="4038599" cy="2082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min &amp; </a:t>
            </a:r>
            <a:r>
              <a:rPr lang="en-US" sz="1200"/>
              <a:t>max values (only </a:t>
            </a:r>
            <a:r>
              <a:rPr lang="en-US" sz="1200" dirty="0"/>
              <a:t>available with slider)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863" y="4885616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Power is a Number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863" y="5608914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Choose button Style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09128" y="4105517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3093572" y="447020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093572" y="4800306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3104454" y="51268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6783826" y="40801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3050" y="1777809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56" y="1197809"/>
            <a:ext cx="5591175" cy="5076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Step 5: Setup Parameter for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9686" y="4080225"/>
            <a:ext cx="2604064" cy="1728654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2734" y="3142003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96" y="1832590"/>
            <a:ext cx="195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Now click on the second  parameter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7594" y="4018198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3412038" y="4382885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 flipH="1">
            <a:off x="3412038" y="47129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3422920" y="5039558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7211145" y="404728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96317" y="1762855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727" y="4696693"/>
            <a:ext cx="16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727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727" y="5419991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D. Choose a default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727" y="5058342"/>
            <a:ext cx="28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Rotation is a Number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727" y="5781640"/>
            <a:ext cx="29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E. Choose button Style</a:t>
            </a:r>
          </a:p>
        </p:txBody>
      </p:sp>
    </p:spTree>
    <p:extLst>
      <p:ext uri="{BB962C8B-B14F-4D97-AF65-F5344CB8AC3E}">
        <p14:creationId xmlns:p14="http://schemas.microsoft.com/office/powerpoint/2010/main" val="14005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38" y="1502331"/>
            <a:ext cx="5091082" cy="461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Setup Parameter for Ultrasonic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78653" y="3396098"/>
            <a:ext cx="233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 Rotations and output Ultrasonic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6098" y="4122790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810542" y="4487477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2810542" y="481757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0509" y="1926370"/>
            <a:ext cx="320779" cy="8347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2096" y="1832590"/>
            <a:ext cx="1953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Now click on the third parameter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400" y="4705759"/>
            <a:ext cx="20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B. Select Output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400" y="4335044"/>
            <a:ext cx="181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A. Pick a Name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400" y="5076474"/>
            <a:ext cx="280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C. Ultrasonic output is a Number</a:t>
            </a:r>
          </a:p>
        </p:txBody>
      </p:sp>
    </p:spTree>
    <p:extLst>
      <p:ext uri="{BB962C8B-B14F-4D97-AF65-F5344CB8AC3E}">
        <p14:creationId xmlns:p14="http://schemas.microsoft.com/office/powerpoint/2010/main" val="3015952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Setup Parameter Icons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7" y="2328186"/>
            <a:ext cx="4446947" cy="3903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294" y="1430219"/>
            <a:ext cx="2983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step, we will change the icons for the parameters from “a” to an image of your choice.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342900" indent="-342900">
              <a:buAutoNum type="alphaUcPeriod"/>
            </a:pPr>
            <a:r>
              <a:rPr lang="en-US" dirty="0">
                <a:solidFill>
                  <a:srgbClr val="00B050"/>
                </a:solidFill>
              </a:rPr>
              <a:t>Click on a parameter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B. Click on the tab Parameter Icons if not already on this tab, and choose an icon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C. Repeat steps A and B for each parameter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D. Press Finish when you are 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8068" y="2703881"/>
            <a:ext cx="303162" cy="6398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74417" y="4492464"/>
            <a:ext cx="4329060" cy="151091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06670" y="5997723"/>
            <a:ext cx="414429" cy="23035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flipH="1">
            <a:off x="4879455" y="2949865"/>
            <a:ext cx="38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6493957" y="4123131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7897" y="5974552"/>
            <a:ext cx="3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575" t="7363" r="33914" b="73364"/>
          <a:stretch/>
        </p:blipFill>
        <p:spPr>
          <a:xfrm>
            <a:off x="3738533" y="1430219"/>
            <a:ext cx="1522052" cy="73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0860" t="7798" r="32567" b="73633"/>
          <a:stretch/>
        </p:blipFill>
        <p:spPr>
          <a:xfrm>
            <a:off x="6114570" y="1450051"/>
            <a:ext cx="1527537" cy="6807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486400" y="1585877"/>
            <a:ext cx="394830" cy="401934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60661" y="1568662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7703" y="1585877"/>
            <a:ext cx="678967" cy="2960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Add Data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24" y="1429407"/>
            <a:ext cx="3678572" cy="4435366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1800" b="0" dirty="0"/>
              <a:t>When you click Finish (on previous slide) you will see this. </a:t>
            </a:r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Wire up the My Block by dragging a data wire from each parameter to its corresponding slot on the move steering block and sensor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47" y="4455486"/>
            <a:ext cx="4456627" cy="1631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0987" y="1452549"/>
            <a:ext cx="4380504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These grey blocks are our inputs/outputs (parameters) that were set up automatically by the My Block Builder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3" y="2173732"/>
            <a:ext cx="7224406" cy="1486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752" y="2396673"/>
            <a:ext cx="962770" cy="11605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4476" y="2396673"/>
            <a:ext cx="600158" cy="108083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664236" y="-140330"/>
            <a:ext cx="420904" cy="465310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8" idx="2"/>
          </p:cNvCxnSpPr>
          <p:nvPr/>
        </p:nvCxnSpPr>
        <p:spPr>
          <a:xfrm rot="16200000" flipV="1">
            <a:off x="6782445" y="1394563"/>
            <a:ext cx="420904" cy="158331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My Block?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413" y="1474696"/>
            <a:ext cx="4239143" cy="4784242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b="0" dirty="0">
                <a:solidFill>
                  <a:srgbClr val="00B050"/>
                </a:solidFill>
              </a:rPr>
              <a:t>Your My Block will appear in the turquoise tab.  You can now use this block in any program.</a:t>
            </a:r>
          </a:p>
          <a:p>
            <a:pPr marL="457200" indent="-457200">
              <a:buAutoNum type="alphaUcPeriod"/>
            </a:pPr>
            <a:endParaRPr lang="en-US" b="0" dirty="0"/>
          </a:p>
          <a:p>
            <a:pPr marL="457200" indent="-457200">
              <a:buAutoNum type="alphaUcPeriod"/>
            </a:pPr>
            <a:r>
              <a:rPr lang="en-US" b="0" dirty="0">
                <a:solidFill>
                  <a:srgbClr val="7030A0"/>
                </a:solidFill>
              </a:rPr>
              <a:t>Below, the same My Block is used twice. Once to move forward 2 rotations and then backwards 5 rotations.</a:t>
            </a:r>
          </a:p>
          <a:p>
            <a:pPr marL="457200" indent="-457200">
              <a:buAutoNum type="alphaUcPeriod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3" y="1552051"/>
            <a:ext cx="3341710" cy="1225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997" y="1640037"/>
            <a:ext cx="546409" cy="33453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88" r="26888" b="82602"/>
          <a:stretch/>
        </p:blipFill>
        <p:spPr>
          <a:xfrm>
            <a:off x="847918" y="4204010"/>
            <a:ext cx="7310676" cy="1942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0490" y="3167975"/>
            <a:ext cx="3118243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Note: The same My Block can be used with different input values.</a:t>
            </a:r>
          </a:p>
        </p:txBody>
      </p:sp>
    </p:spTree>
    <p:extLst>
      <p:ext uri="{BB962C8B-B14F-4D97-AF65-F5344CB8AC3E}">
        <p14:creationId xmlns:p14="http://schemas.microsoft.com/office/powerpoint/2010/main" val="1114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Editing Your Newly Created My Block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56" y="1474696"/>
            <a:ext cx="4647044" cy="33217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413" y="1474696"/>
            <a:ext cx="4239143" cy="47842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you want to change anything in the My Block you just created, simply press on the “Edit” button on the top Left corner of the My Block*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You can change the name, add or delete parameters, etc.</a:t>
            </a:r>
          </a:p>
          <a:p>
            <a:pPr marL="457200" indent="-457200">
              <a:buFont typeface="Calibri" panose="020F0502020204030204" pitchFamily="34" charset="0"/>
              <a:buAutoNum type="alphaU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465" y="588960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 New for 2017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53142" y="1949824"/>
            <a:ext cx="489706" cy="389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9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custom blocks in the EV3 Software (My Blocks)</a:t>
            </a:r>
          </a:p>
          <a:p>
            <a:r>
              <a:rPr lang="en-US" dirty="0"/>
              <a:t>Learn why a My Block is useful</a:t>
            </a:r>
          </a:p>
          <a:p>
            <a:r>
              <a:rPr lang="en-US" dirty="0"/>
              <a:t>Learn to construct a My Block with Inputs and Outputs (Parameters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Note: The new features mentioned in this lesson </a:t>
            </a:r>
            <a:r>
              <a:rPr lang="en-US" i="1" dirty="0" smtClean="0">
                <a:solidFill>
                  <a:srgbClr val="FF0000"/>
                </a:solidFill>
              </a:rPr>
              <a:t>are available in V.1.3 of both Home Edition and Education Edition. Update your software if you are not running this version.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My Blocks are basically your own custom 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Once a My Block is created, you can use it in multiple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Just like any other block in EV3, My Blocks can have both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2" t="16085" r="38554" b="56905"/>
          <a:stretch/>
        </p:blipFill>
        <p:spPr>
          <a:xfrm>
            <a:off x="5052672" y="1414114"/>
            <a:ext cx="3340214" cy="1530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8613" y="2936772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blocks above are examples of My Blocks: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Move_Inches</a:t>
            </a:r>
            <a:r>
              <a:rPr lang="en-US" dirty="0"/>
              <a:t> tells the robot to move the number of inches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Turn_Degrees</a:t>
            </a:r>
            <a:r>
              <a:rPr lang="en-US" dirty="0"/>
              <a:t> tells the robot to turn the amount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My Blocks will be taught in separate lessons.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6480" y="1700784"/>
            <a:ext cx="493776" cy="121051"/>
          </a:xfrm>
          <a:prstGeom prst="rect">
            <a:avLst/>
          </a:prstGeom>
          <a:solidFill>
            <a:srgbClr val="395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You Use a My </a:t>
            </a:r>
            <a:r>
              <a:rPr lang="en-US" dirty="0" smtClean="0"/>
              <a:t>Block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Whenever the robot is going to repeat an action inside your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code is repeated in a 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Organize and simplify your code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</a:rPr>
              <a:t>Because of My Blocks, your missions will look like this…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5140" y="3264060"/>
            <a:ext cx="8561878" cy="111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Instead of this….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329B65"/>
                </a:solidFill>
              </a:rPr>
              <a:t>This makes your code easier to read and easier to modify!!! </a:t>
            </a:r>
          </a:p>
        </p:txBody>
      </p:sp>
      <p:pic>
        <p:nvPicPr>
          <p:cNvPr id="6" name="Picture 5" descr="my block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16085" r="11988" b="56905"/>
          <a:stretch/>
        </p:blipFill>
        <p:spPr>
          <a:xfrm>
            <a:off x="131230" y="2122842"/>
            <a:ext cx="8376611" cy="1141218"/>
          </a:xfrm>
          <a:prstGeom prst="rect">
            <a:avLst/>
          </a:prstGeom>
        </p:spPr>
      </p:pic>
      <p:pic>
        <p:nvPicPr>
          <p:cNvPr id="7" name="Picture 6" descr="move string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44866"/>
          <a:stretch/>
        </p:blipFill>
        <p:spPr>
          <a:xfrm>
            <a:off x="75310" y="3725827"/>
            <a:ext cx="8721708" cy="9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Useful My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/>
          </a:p>
          <a:p>
            <a:r>
              <a:rPr lang="en-US" dirty="0"/>
              <a:t>Question: Look at the list of three My Blocks below.  Which ones do you think are useful for to use?</a:t>
            </a:r>
          </a:p>
          <a:p>
            <a:pPr lvl="1"/>
            <a:r>
              <a:rPr lang="en-US" dirty="0"/>
              <a:t>Move5CM (Moves the robot five centimeters)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a centimeter and power input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centimeter, power, angle,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Move5CM may be used often, but you will be forced to make other My Blocks for other distances. This will not be fixable later.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 and power as inputs is probably the best choice.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centimeters, power, angle, coast/brake, etc. might be most customizable, but some of the inputs might never be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Highlight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7875" y="1439916"/>
            <a:ext cx="3119332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this lesson, our goal is to move a </a:t>
            </a:r>
            <a:r>
              <a:rPr lang="en-US" dirty="0">
                <a:solidFill>
                  <a:srgbClr val="FF0000"/>
                </a:solidFill>
              </a:rPr>
              <a:t>desired amount of rotations</a:t>
            </a:r>
            <a:r>
              <a:rPr lang="en-US" dirty="0">
                <a:solidFill>
                  <a:schemeClr val="tx1"/>
                </a:solidFill>
              </a:rPr>
              <a:t> at a </a:t>
            </a:r>
            <a:r>
              <a:rPr lang="en-US" dirty="0">
                <a:solidFill>
                  <a:srgbClr val="FF0000"/>
                </a:solidFill>
              </a:rPr>
              <a:t>desired power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return the ultrasonic value</a:t>
            </a:r>
            <a:r>
              <a:rPr lang="en-US" dirty="0">
                <a:solidFill>
                  <a:schemeClr val="tx1"/>
                </a:solidFill>
              </a:rPr>
              <a:t> at the end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Step 1: Select the two blocks in the code that you want to turn into a My Block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5" y="4197826"/>
            <a:ext cx="5087989" cy="17834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03919" y="4351302"/>
            <a:ext cx="3997305" cy="14118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1536" y="1639684"/>
            <a:ext cx="43542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Question: What would be the input(s) and output(s) for our My Block?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Answer: The inputs are power and rotations. The Output is distance measured by the ultrasonic sensor.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Launch My Block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99471" y="1560497"/>
            <a:ext cx="3231016" cy="1912177"/>
            <a:chOff x="180892" y="1764946"/>
            <a:chExt cx="3348996" cy="2211436"/>
          </a:xfrm>
        </p:grpSpPr>
        <p:pic>
          <p:nvPicPr>
            <p:cNvPr id="6" name="Picture 5" descr="Screen Shot 2014-08-08 at 7.12.4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70" y="1764946"/>
              <a:ext cx="3332218" cy="221143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80892" y="1895912"/>
              <a:ext cx="1295570" cy="2080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714" y="1895912"/>
              <a:ext cx="470174" cy="1744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2248" y="3448624"/>
              <a:ext cx="1787466" cy="200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0554" y="1788876"/>
            <a:ext cx="3026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A: Go to Tools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My Block Builder - </a:t>
            </a:r>
            <a:r>
              <a:rPr lang="en-US" dirty="0">
                <a:solidFill>
                  <a:srgbClr val="00B050"/>
                </a:solidFill>
              </a:rPr>
              <a:t>If you encounter an error, view the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B: Pick a My Block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C. Add a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D. Select an Icon for the whole My Block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2879" t="22087" r="18521" b="21365"/>
          <a:stretch/>
        </p:blipFill>
        <p:spPr>
          <a:xfrm>
            <a:off x="5266650" y="3409773"/>
            <a:ext cx="3115368" cy="27935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91773" y="4840096"/>
            <a:ext cx="2644108" cy="10066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1350" y="4505136"/>
            <a:ext cx="129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Move Rotations and output Ultrasonic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5822" y="1775759"/>
            <a:ext cx="31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113675" y="443644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27504" y="1482284"/>
            <a:ext cx="1549372" cy="58679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53669" y="4501036"/>
            <a:ext cx="942100" cy="1824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2276" t="29131" r="38679" b="60937"/>
          <a:stretch/>
        </p:blipFill>
        <p:spPr>
          <a:xfrm>
            <a:off x="3480994" y="4675011"/>
            <a:ext cx="1646467" cy="1393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8153045" y="4466664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5098910" y="5158769"/>
            <a:ext cx="29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67897" y="4501036"/>
            <a:ext cx="1185147" cy="2638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86001" y="4981505"/>
            <a:ext cx="662974" cy="5753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1: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SOLUTION</a:t>
            </a:r>
            <a:r>
              <a:rPr lang="en-US" dirty="0"/>
              <a:t>: You need to highlight </a:t>
            </a:r>
            <a:r>
              <a:rPr lang="en-US" dirty="0" smtClean="0"/>
              <a:t>the </a:t>
            </a:r>
            <a:r>
              <a:rPr lang="en-US" dirty="0"/>
              <a:t>blocks </a:t>
            </a:r>
            <a:r>
              <a:rPr lang="en-US" dirty="0" smtClean="0"/>
              <a:t>before </a:t>
            </a:r>
            <a:r>
              <a:rPr lang="en-US" dirty="0"/>
              <a:t>going into My Block </a:t>
            </a:r>
            <a:r>
              <a:rPr lang="en-US" dirty="0" smtClean="0"/>
              <a:t>Builder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ERROR 2: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/>
              <a:t>: Un-highlight the start block before going into My Block </a:t>
            </a:r>
            <a:r>
              <a:rPr lang="en-US" dirty="0" smtClean="0"/>
              <a:t>Builder</a:t>
            </a:r>
            <a:endParaRPr lang="en-US" dirty="0"/>
          </a:p>
          <a:p>
            <a:r>
              <a:rPr lang="en-US" b="0" dirty="0"/>
              <a:t>If you continue to have trouble at this step, just select a single block in your program and create a My Block from it. You can </a:t>
            </a:r>
            <a:r>
              <a:rPr lang="en-US" b="0" dirty="0" smtClean="0"/>
              <a:t>edit and </a:t>
            </a:r>
            <a:r>
              <a:rPr lang="en-US" b="0" dirty="0"/>
              <a:t>add more blocks to a My Block at any </a:t>
            </a:r>
            <a:r>
              <a:rPr lang="en-US" b="0" dirty="0" smtClean="0"/>
              <a:t>time. You can </a:t>
            </a:r>
            <a:r>
              <a:rPr lang="en-US" b="0" i="1" dirty="0" smtClean="0">
                <a:solidFill>
                  <a:srgbClr val="FF0000"/>
                </a:solidFill>
              </a:rPr>
              <a:t>even change </a:t>
            </a:r>
            <a:r>
              <a:rPr lang="en-US" b="0" i="1" dirty="0">
                <a:solidFill>
                  <a:srgbClr val="FF0000"/>
                </a:solidFill>
              </a:rPr>
              <a:t>the inputs and </a:t>
            </a:r>
            <a:r>
              <a:rPr lang="en-US" b="0" i="1" dirty="0" smtClean="0">
                <a:solidFill>
                  <a:srgbClr val="FF0000"/>
                </a:solidFill>
              </a:rPr>
              <a:t>outputs*</a:t>
            </a:r>
            <a:r>
              <a:rPr lang="en-US" b="0" dirty="0" smtClean="0"/>
              <a:t> </a:t>
            </a:r>
            <a:r>
              <a:rPr lang="en-US" b="0" dirty="0"/>
              <a:t>of a My Block after creation.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 (Last Edit 9/25/2017)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62" y="1496296"/>
            <a:ext cx="5824632" cy="1182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62" y="3227956"/>
            <a:ext cx="6813527" cy="1066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5600" y="59894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 New for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7921</TotalTime>
  <Words>1271</Words>
  <Application>Microsoft Macintosh PowerPoint</Application>
  <PresentationFormat>On-screen Show (4:3)</PresentationFormat>
  <Paragraphs>194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Helvetica Neue</vt:lpstr>
      <vt:lpstr>Wingdings</vt:lpstr>
      <vt:lpstr>Arial</vt:lpstr>
      <vt:lpstr>Retrospect</vt:lpstr>
      <vt:lpstr>intermediatev2</vt:lpstr>
      <vt:lpstr>INTERMEDIATE PROGRAMMING LESSON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Highlight Blocks</vt:lpstr>
      <vt:lpstr>Step 2: Launch My Block Builder</vt:lpstr>
      <vt:lpstr>Common Error Messages</vt:lpstr>
      <vt:lpstr>Step 3: Add Inputs/Outputs</vt:lpstr>
      <vt:lpstr>Step 4: Setup Parameter for Power</vt:lpstr>
      <vt:lpstr>Step 5: Setup Parameter for Rotation</vt:lpstr>
      <vt:lpstr>Step 6: Setup Parameter for Ultrasonic</vt:lpstr>
      <vt:lpstr>Step 7: Setup Parameter Icons</vt:lpstr>
      <vt:lpstr>Step 8: Add Data Wires</vt:lpstr>
      <vt:lpstr>Where is the My Block?</vt:lpstr>
      <vt:lpstr>Editing Your Newly Created My Block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Sanjay Seshan</cp:lastModifiedBy>
  <cp:revision>62</cp:revision>
  <dcterms:created xsi:type="dcterms:W3CDTF">2014-08-07T02:19:13Z</dcterms:created>
  <dcterms:modified xsi:type="dcterms:W3CDTF">2017-09-25T13:56:12Z</dcterms:modified>
</cp:coreProperties>
</file>