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/>
              <a:t>SIMPLE &amp; OPTIMIZED ULTRASONIC WALL FOLLOW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the ultrasonic sensor to follow walls</a:t>
            </a:r>
          </a:p>
          <a:p>
            <a:r>
              <a:rPr lang="en-US" dirty="0"/>
              <a:t>Learn how to optimize code</a:t>
            </a:r>
          </a:p>
          <a:p>
            <a:endParaRPr lang="en-US" dirty="0"/>
          </a:p>
          <a:p>
            <a:r>
              <a:rPr lang="en-US" dirty="0"/>
              <a:t>Prerequisites: Loops, Switches, Ultrasonic Sensor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Simple Wall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Can you write a program to have a robot follow the wall (always staying 15cm away from the wall) using an ultrasonic sensor?</a:t>
            </a:r>
          </a:p>
          <a:p>
            <a:endParaRPr lang="en-US" dirty="0"/>
          </a:p>
          <a:p>
            <a:r>
              <a:rPr lang="en-US" b="1" dirty="0"/>
              <a:t>STEP 1: </a:t>
            </a:r>
            <a:r>
              <a:rPr lang="en-US" dirty="0"/>
              <a:t>In a Switch Block, turn Left or Right based on whether the robot is too close to the wall or too far from the wall</a:t>
            </a:r>
          </a:p>
          <a:p>
            <a:r>
              <a:rPr lang="en-US" b="1" dirty="0"/>
              <a:t>STEP 2: </a:t>
            </a:r>
            <a:r>
              <a:rPr lang="en-US" dirty="0"/>
              <a:t>Repeat everything in a loop that runs forever (you can change the exit condition of the loop if you wish)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Optimizing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/>
              <a:t>The code for the Simple Ultrasonic Wall Follow Challenge was slow and the robot wiggles back and forth a lot.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For this next challenge, think about how you can improve the program so that the wall follower is smoother.</a:t>
            </a:r>
          </a:p>
          <a:p>
            <a:endParaRPr lang="en-US" dirty="0"/>
          </a:p>
          <a:p>
            <a:r>
              <a:rPr lang="en-US" dirty="0"/>
              <a:t>Hint: Change the angle of the turns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Do you notice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149</TotalTime>
  <Words>275</Words>
  <Application>Microsoft Macintosh PowerPoint</Application>
  <PresentationFormat>On-screen Show (4:3)</PresentationFormat>
  <Paragraphs>35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intermediate</vt:lpstr>
      <vt:lpstr>intermediatev2</vt:lpstr>
      <vt:lpstr>PowerPoint Presentation</vt:lpstr>
      <vt:lpstr>Objectives</vt:lpstr>
      <vt:lpstr>Challenge 1: Simple Wall Follow</vt:lpstr>
      <vt:lpstr>Challenge 1 Solution</vt:lpstr>
      <vt:lpstr>Challenge 2: Optimizing the Code</vt:lpstr>
      <vt:lpstr>Challenge 2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Microsoft Office User</cp:lastModifiedBy>
  <cp:revision>13</cp:revision>
  <cp:lastPrinted>2016-07-20T03:38:37Z</cp:lastPrinted>
  <dcterms:created xsi:type="dcterms:W3CDTF">2015-11-17T22:44:14Z</dcterms:created>
  <dcterms:modified xsi:type="dcterms:W3CDTF">2016-07-20T03:38:39Z</dcterms:modified>
</cp:coreProperties>
</file>