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8"/>
  </p:notesMasterIdLst>
  <p:handoutMasterIdLst>
    <p:handoutMasterId r:id="rId9"/>
  </p:handoutMasterIdLst>
  <p:sldIdLst>
    <p:sldId id="289" r:id="rId2"/>
    <p:sldId id="300" r:id="rId3"/>
    <p:sldId id="309" r:id="rId4"/>
    <p:sldId id="317" r:id="rId5"/>
    <p:sldId id="316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20B"/>
    <a:srgbClr val="AC0000"/>
    <a:srgbClr val="824ED6"/>
    <a:srgbClr val="9366DB"/>
    <a:srgbClr val="E7740B"/>
    <a:srgbClr val="0F6C73"/>
    <a:srgbClr val="138D96"/>
    <a:srgbClr val="E9F92C"/>
    <a:srgbClr val="FEBE11"/>
    <a:srgbClr val="F37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7" autoAdjust="0"/>
    <p:restoredTop sz="94640"/>
  </p:normalViewPr>
  <p:slideViewPr>
    <p:cSldViewPr snapToGrid="0" snapToObjects="1">
      <p:cViewPr varScale="1">
        <p:scale>
          <a:sx n="100" d="100"/>
          <a:sy n="100" d="100"/>
        </p:scale>
        <p:origin x="1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D0B0-4773-47AD-94CF-08D58700EB7B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C579-D24B-44DA-95E8-762D1DC5B9FC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F530-43A5-4665-A17F-139282A03741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AE79-F36F-492C-8727-C7C5AFB162AA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A74A90-7437-4664-B7FE-90766E3EB0F8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2/26/2017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BA7-14AB-403E-820A-55753624D5FF}" type="datetime1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10D7-6F53-4D6F-8D83-401D28DE63AB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E027CF-82AE-4203-AD33-43A5E5A12922}" type="datetime1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B682-3151-4578-9A65-6C227B4851C1}" type="datetime1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1459-4884-4FBB-8019-F2389FDC735A}" type="datetime1">
              <a:rPr lang="en-US" smtClean="0"/>
              <a:t>2/26/17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1B9-7D44-4D1D-AD06-C9E4A9C5A3D8}" type="datetime1">
              <a:rPr lang="en-US" smtClean="0"/>
              <a:t>2/26/17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21D70E-3036-4ABD-8857-748ADADCCE17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2017 EV3Lessons.com, Last Edit 2/26/2017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itechnic.com/downloads" TargetMode="Externa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2386" y="3718341"/>
            <a:ext cx="7593330" cy="486595"/>
          </a:xfrm>
        </p:spPr>
        <p:txBody>
          <a:bodyPr/>
          <a:lstStyle/>
          <a:p>
            <a:pPr algn="ctr"/>
            <a:r>
              <a:rPr lang="en-US" sz="3600" dirty="0"/>
              <a:t>IMPORTING HITECHNIC BLOCKS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8956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4" name="Oval 13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0" y="484632"/>
            <a:ext cx="5057883" cy="1609344"/>
          </a:xfrm>
        </p:spPr>
        <p:txBody>
          <a:bodyPr>
            <a:normAutofit/>
          </a:bodyPr>
          <a:lstStyle/>
          <a:p>
            <a:r>
              <a:rPr lang="en-US" sz="480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10" y="2121408"/>
            <a:ext cx="5057884" cy="4050792"/>
          </a:xfrm>
        </p:spPr>
        <p:txBody>
          <a:bodyPr>
            <a:normAutofit/>
          </a:bodyPr>
          <a:lstStyle/>
          <a:p>
            <a:r>
              <a:rPr lang="en-US" sz="1800" dirty="0"/>
              <a:t>Learn how to add the </a:t>
            </a:r>
            <a:r>
              <a:rPr lang="en-US" sz="1800" dirty="0" err="1"/>
              <a:t>HiTechnic</a:t>
            </a:r>
            <a:r>
              <a:rPr lang="en-US" sz="1800" dirty="0"/>
              <a:t> programming blocks for the Color Sensor, Compass Sensor and </a:t>
            </a:r>
            <a:r>
              <a:rPr lang="en-US" sz="1800" dirty="0" err="1"/>
              <a:t>IRSeeker</a:t>
            </a:r>
            <a:r>
              <a:rPr lang="en-US" sz="1800" dirty="0"/>
              <a:t> to your EV3 software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710" y="6272785"/>
            <a:ext cx="3326893" cy="365125"/>
          </a:xfrm>
        </p:spPr>
        <p:txBody>
          <a:bodyPr>
            <a:normAutofit/>
          </a:bodyPr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7424" y="320430"/>
            <a:ext cx="1613332" cy="19546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9842" y="2348471"/>
            <a:ext cx="1613332" cy="20142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9842" y="4436102"/>
            <a:ext cx="1580914" cy="1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 dirty="0" err="1"/>
              <a:t>STEp</a:t>
            </a:r>
            <a:r>
              <a:rPr lang="en-US" dirty="0"/>
              <a:t> 1: DOWNLOAD THE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/>
          <a:lstStyle/>
          <a:p>
            <a:r>
              <a:rPr lang="en-US" dirty="0"/>
              <a:t>The EV3 programming blocks for all </a:t>
            </a:r>
            <a:r>
              <a:rPr lang="en-US" dirty="0" err="1"/>
              <a:t>HiTechnic</a:t>
            </a:r>
            <a:r>
              <a:rPr lang="en-US" dirty="0"/>
              <a:t> Sensors permitted in WRO can be download from the manufacturer’s download page:</a:t>
            </a:r>
          </a:p>
          <a:p>
            <a:pPr lvl="1"/>
            <a:r>
              <a:rPr lang="en-US" dirty="0">
                <a:hlinkClick r:id="rId2"/>
              </a:rPr>
              <a:t>https://www.hitechnic.com/downloads</a:t>
            </a:r>
            <a:endParaRPr lang="en-US" dirty="0"/>
          </a:p>
          <a:p>
            <a:r>
              <a:rPr lang="en-US" dirty="0" err="1"/>
              <a:t>Exapand</a:t>
            </a:r>
            <a:r>
              <a:rPr lang="en-US" dirty="0"/>
              <a:t> the .zip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63" y="3344676"/>
            <a:ext cx="5152913" cy="26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 </a:t>
            </a:r>
            <a:r>
              <a:rPr lang="en-US" dirty="0" err="1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2093976"/>
            <a:ext cx="3648433" cy="4146186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dirty="0"/>
              <a:t>Open your EV3 software, add a project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Go to Tools </a:t>
            </a:r>
            <a:r>
              <a:rPr lang="en-US" dirty="0">
                <a:sym typeface="Wingdings"/>
              </a:rPr>
              <a:t> Block Import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Browse through your files and find the .ev3b file you downloaded in Step 1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Select the block and click Import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You will have to restart your software before using the block</a:t>
            </a:r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1870212"/>
            <a:ext cx="2015203" cy="20609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77" y="4126523"/>
            <a:ext cx="2572885" cy="21136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5095631"/>
            <a:ext cx="679938" cy="218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7876"/>
            <a:ext cx="7772400" cy="1609344"/>
          </a:xfrm>
        </p:spPr>
        <p:txBody>
          <a:bodyPr/>
          <a:lstStyle/>
          <a:p>
            <a:r>
              <a:rPr lang="en-US" dirty="0"/>
              <a:t>Step 3: USING The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block(s) you imported will appear in the Yellow Sensor Pallet in the EV3 Programming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46" y="3009978"/>
            <a:ext cx="6543675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3753" y="4238703"/>
            <a:ext cx="6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HiTechnic</a:t>
            </a:r>
            <a:r>
              <a:rPr lang="en-US" sz="800" dirty="0"/>
              <a:t> Color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9321" y="4231242"/>
            <a:ext cx="88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HiTechnic</a:t>
            </a:r>
            <a:r>
              <a:rPr lang="en-US" sz="800" dirty="0"/>
              <a:t> Compass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4889" y="4214365"/>
            <a:ext cx="88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HiTechnic</a:t>
            </a:r>
            <a:r>
              <a:rPr lang="en-US" sz="800" dirty="0"/>
              <a:t> </a:t>
            </a:r>
            <a:r>
              <a:rPr lang="en-US" sz="800" dirty="0" err="1"/>
              <a:t>IReeker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61" y="4752205"/>
            <a:ext cx="3124200" cy="1200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53753" y="3009978"/>
            <a:ext cx="2378862" cy="1742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6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EV3Lessons.com, Last Edit 2/26/2017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5027</TotalTime>
  <Words>197</Words>
  <Application>Microsoft Macintosh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Helvetica Neue</vt:lpstr>
      <vt:lpstr>Rockwell</vt:lpstr>
      <vt:lpstr>Rockwell Condensed</vt:lpstr>
      <vt:lpstr>Rockwell Extra Bold</vt:lpstr>
      <vt:lpstr>Wingdings</vt:lpstr>
      <vt:lpstr>Arial</vt:lpstr>
      <vt:lpstr>Wood Type</vt:lpstr>
      <vt:lpstr>IMPORTING HITECHNIC BLOCKS</vt:lpstr>
      <vt:lpstr>LESSON OBJECTIVES</vt:lpstr>
      <vt:lpstr>STEp 1: DOWNLOAD THE BLOCKS</vt:lpstr>
      <vt:lpstr>Step 2: Import BlockS</vt:lpstr>
      <vt:lpstr>Step 3: USING The Blocks</vt:lpstr>
      <vt:lpstr>Credits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113</cp:revision>
  <cp:lastPrinted>2017-02-26T18:35:43Z</cp:lastPrinted>
  <dcterms:created xsi:type="dcterms:W3CDTF">2014-10-28T21:59:38Z</dcterms:created>
  <dcterms:modified xsi:type="dcterms:W3CDTF">2017-02-26T18:35:47Z</dcterms:modified>
</cp:coreProperties>
</file>